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56" r:id="rId3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>
        <p:scale>
          <a:sx n="33" d="100"/>
          <a:sy n="33" d="100"/>
        </p:scale>
        <p:origin x="2078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CDC1FF-11A7-B823-73A3-F76BB68448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55ADA-67EA-6F5F-9147-CB2E8CFA20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9A490-878E-4ED1-95F6-65C6B74FC549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4416C-FA01-E05D-6140-B4FB3F85E8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02609-0730-EAFA-9560-64BE1F78C2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60219-601F-4729-A512-0FFB4BF670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2437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C5D3F-F758-43E4-A914-BA89DB010241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6F525-63B9-46A2-A02E-A76230FD9C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082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1pPr>
    <a:lvl2pPr marL="876041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2pPr>
    <a:lvl3pPr marL="1752082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3pPr>
    <a:lvl4pPr marL="2628123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4pPr>
    <a:lvl5pPr marL="3504164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5pPr>
    <a:lvl6pPr marL="4380205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6pPr>
    <a:lvl7pPr marL="5256246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7pPr>
    <a:lvl8pPr marL="6132286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8pPr>
    <a:lvl9pPr marL="7008327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748213"/>
            <a:ext cx="5492750" cy="4497387"/>
          </a:xfrm>
          <a:prstGeom prst="rect">
            <a:avLst/>
          </a:prstGeom>
        </p:spPr>
        <p:txBody>
          <a:bodyPr spcFirstLastPara="1" wrap="square" lIns="91725" tIns="45850" rIns="91725" bIns="45850" anchor="t" anchorCtr="0">
            <a:noAutofit/>
          </a:bodyPr>
          <a:lstStyle/>
          <a:p>
            <a:pPr marL="0" lvl="0" indent="0" algn="l" rtl="0">
              <a:spcBef>
                <a:spcPts val="1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6613" y="749300"/>
            <a:ext cx="26511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8DF15C-955C-3CF1-DBAF-8860BB333E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176"/>
            <a:ext cx="15119350" cy="27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5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674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673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611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090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715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59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296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727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026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824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9B50-346E-4C04-97A5-4A6C76662AB4}" type="datetimeFigureOut">
              <a:rPr lang="en-MY" smtClean="0"/>
              <a:t>18/4/2023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212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title"/>
          </p:nvPr>
        </p:nvSpPr>
        <p:spPr>
          <a:xfrm>
            <a:off x="1190229" y="1415092"/>
            <a:ext cx="13027038" cy="566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5300" b="1"/>
              <a:t>INSTRUCTIONS FOR E-POSTER PREPARATION </a:t>
            </a:r>
            <a:br>
              <a:rPr lang="en-US" b="1"/>
            </a:br>
            <a:endParaRPr b="1"/>
          </a:p>
        </p:txBody>
      </p:sp>
      <p:sp>
        <p:nvSpPr>
          <p:cNvPr id="89" name="Google Shape;89;p1"/>
          <p:cNvSpPr txBox="1">
            <a:spLocks noGrp="1"/>
          </p:cNvSpPr>
          <p:nvPr>
            <p:ph type="body" idx="1"/>
          </p:nvPr>
        </p:nvSpPr>
        <p:spPr>
          <a:xfrm>
            <a:off x="1210252" y="2137874"/>
            <a:ext cx="12271425" cy="7426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7990" lvl="0" indent="-37799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Poster should be written </a:t>
            </a:r>
            <a:r>
              <a:rPr lang="en-US" sz="3600" b="1"/>
              <a:t>ONLY</a:t>
            </a:r>
            <a:r>
              <a:rPr lang="en-US" sz="3600"/>
              <a:t> in English language.</a:t>
            </a:r>
            <a:endParaRPr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Title of the E-Poster (should be matched with the submitted full paper).</a:t>
            </a:r>
            <a:endParaRPr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Names and affiliations of all authors (each author to be marked with superscript Arabic number (such as </a:t>
            </a:r>
            <a:r>
              <a:rPr lang="en-US" sz="3600" baseline="30000"/>
              <a:t>1, 2</a:t>
            </a:r>
            <a:r>
              <a:rPr lang="en-US" sz="3600"/>
              <a:t>) with their corresponding institute affiliation and their addresses.</a:t>
            </a:r>
            <a:endParaRPr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The logo of the affiliated institution/university should be placed on the upper left hand corner, whilst the first author’s color photograph (passport style) should be placed on the upper right hand corner of the poster.</a:t>
            </a:r>
            <a:endParaRPr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All posters will be set in portrait style orientation (and all information (i.e. text, data, photos, and figures) must be designed to appear within one window/slide.</a:t>
            </a:r>
            <a:endParaRPr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Font size: ≥16.</a:t>
            </a:r>
            <a:endParaRPr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File format: Required format (</a:t>
            </a:r>
            <a:r>
              <a:rPr lang="en-US" sz="3600" b="1"/>
              <a:t>PDF and JPEG</a:t>
            </a:r>
            <a:r>
              <a:rPr lang="en-US" sz="3600"/>
              <a:t>). Save your PPT into PDF and JPEG format.</a:t>
            </a:r>
            <a:endParaRPr sz="3600"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Please name the files based on your paper ID (</a:t>
            </a:r>
            <a:r>
              <a:rPr lang="en-US" sz="3600" b="1"/>
              <a:t>PaperID</a:t>
            </a:r>
            <a:r>
              <a:rPr lang="en-US" sz="3600"/>
              <a:t>.jpg, </a:t>
            </a:r>
            <a:r>
              <a:rPr lang="en-US" sz="3600" b="1"/>
              <a:t>PaperID</a:t>
            </a:r>
            <a:r>
              <a:rPr lang="en-US" sz="3600"/>
              <a:t>.pdf).</a:t>
            </a:r>
            <a:endParaRPr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If you design your E-Poster in PowerPoint (PPT), </a:t>
            </a:r>
            <a:r>
              <a:rPr lang="en-US" sz="3600" b="1"/>
              <a:t>ALL </a:t>
            </a:r>
            <a:r>
              <a:rPr lang="en-US" sz="3600"/>
              <a:t>information must be appeared within </a:t>
            </a:r>
            <a:r>
              <a:rPr lang="en-US" sz="3600" b="1"/>
              <a:t>ONE (1)</a:t>
            </a:r>
            <a:r>
              <a:rPr lang="en-US" sz="3600"/>
              <a:t> slide only. 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832444" y="15721012"/>
            <a:ext cx="13027038" cy="566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575" tIns="32275" rIns="64575" bIns="32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 OF E-POSTER PRESENTATION SHOULD HAVE:</a:t>
            </a:r>
            <a:br>
              <a:rPr lang="en-US" sz="543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5438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210251" y="16711612"/>
            <a:ext cx="12271425" cy="269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575" tIns="32275" rIns="64575" bIns="32275" anchor="t" anchorCtr="0">
            <a:noAutofit/>
          </a:bodyPr>
          <a:lstStyle/>
          <a:p>
            <a:pPr marL="400050" marR="0" lvl="0" indent="-4000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(Introduction, Objectives, Materials and Methods, Results and Discussion, Conclusions, References and Acknowledgments).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marR="0" lvl="0" indent="-400050" algn="just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details (optional), so that interested delegates may contact you.</a:t>
            </a:r>
            <a:endParaRPr/>
          </a:p>
          <a:p>
            <a:pPr marL="400050" marR="0" lvl="0" indent="-400050" algn="just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must be given in units that are generally accepted in scientific publications (international metric system is preferred).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623D8BE-2DD9-64D9-5D30-1F1F47D31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675" y="5345722"/>
            <a:ext cx="14492048" cy="13645663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4" name="Google Shape;97;p2">
            <a:extLst>
              <a:ext uri="{FF2B5EF4-FFF2-40B4-BE49-F238E27FC236}">
                <a16:creationId xmlns:a16="http://schemas.microsoft.com/office/drawing/2014/main" id="{D046D7D9-345F-1218-7CAC-3A8C4C45AE3C}"/>
              </a:ext>
            </a:extLst>
          </p:cNvPr>
          <p:cNvSpPr txBox="1"/>
          <p:nvPr/>
        </p:nvSpPr>
        <p:spPr>
          <a:xfrm>
            <a:off x="3456336" y="3767340"/>
            <a:ext cx="8152549" cy="1005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77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Names and affiliations of all authors (each author to be marked with superscript Arabic number (such as 1, 2) with their corresponding institute affiliation and their addresses.</a:t>
            </a:r>
            <a:endParaRPr sz="1977" b="1" i="0" u="none" strike="noStrike" cap="none" dirty="0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" name="Google Shape;96;p2">
            <a:extLst>
              <a:ext uri="{FF2B5EF4-FFF2-40B4-BE49-F238E27FC236}">
                <a16:creationId xmlns:a16="http://schemas.microsoft.com/office/drawing/2014/main" id="{9CF9A0D7-1DFB-8EC2-22A0-5AC010825429}"/>
              </a:ext>
            </a:extLst>
          </p:cNvPr>
          <p:cNvSpPr/>
          <p:nvPr/>
        </p:nvSpPr>
        <p:spPr>
          <a:xfrm>
            <a:off x="320675" y="2784831"/>
            <a:ext cx="1874458" cy="22074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77"/>
              <a:buFont typeface="Arial"/>
              <a:buNone/>
            </a:pPr>
            <a:endParaRPr sz="197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endParaRPr sz="1412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endParaRPr sz="1412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2"/>
              <a:buFont typeface="Arial"/>
              <a:buNone/>
            </a:pPr>
            <a:r>
              <a:rPr lang="en-US" sz="1412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 of the affiliated institution/university</a:t>
            </a:r>
            <a:endParaRPr dirty="0"/>
          </a:p>
        </p:txBody>
      </p:sp>
      <p:sp>
        <p:nvSpPr>
          <p:cNvPr id="6" name="Google Shape;98;p2">
            <a:extLst>
              <a:ext uri="{FF2B5EF4-FFF2-40B4-BE49-F238E27FC236}">
                <a16:creationId xmlns:a16="http://schemas.microsoft.com/office/drawing/2014/main" id="{69E0BF87-1C98-8F35-4E71-50C0C003B102}"/>
              </a:ext>
            </a:extLst>
          </p:cNvPr>
          <p:cNvSpPr txBox="1"/>
          <p:nvPr/>
        </p:nvSpPr>
        <p:spPr>
          <a:xfrm>
            <a:off x="-54127" y="2784831"/>
            <a:ext cx="15173477" cy="809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61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dirty="0"/>
          </a:p>
        </p:txBody>
      </p:sp>
      <p:sp>
        <p:nvSpPr>
          <p:cNvPr id="7" name="Google Shape;99;p2">
            <a:extLst>
              <a:ext uri="{FF2B5EF4-FFF2-40B4-BE49-F238E27FC236}">
                <a16:creationId xmlns:a16="http://schemas.microsoft.com/office/drawing/2014/main" id="{9FFBD739-6E79-C340-AADF-3159D0124017}"/>
              </a:ext>
            </a:extLst>
          </p:cNvPr>
          <p:cNvSpPr/>
          <p:nvPr/>
        </p:nvSpPr>
        <p:spPr>
          <a:xfrm>
            <a:off x="12938265" y="2784830"/>
            <a:ext cx="1874458" cy="22074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77"/>
              <a:buFont typeface="Arial"/>
              <a:buNone/>
            </a:pPr>
            <a:endParaRPr sz="197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endParaRPr sz="1412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endParaRPr sz="1412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2"/>
              <a:buFont typeface="Arial"/>
              <a:buNone/>
            </a:pPr>
            <a:r>
              <a:rPr lang="en-US" sz="1412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First author’s color photograph (passport style)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4747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314</Words>
  <Application>Microsoft Office PowerPoint</Application>
  <PresentationFormat>Custom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INSTRUCTIONS FOR E-POSTER PREPARATION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E-POSTER PREPARATION  </dc:title>
  <dc:creator>Farah Khaliz Kedri</dc:creator>
  <cp:lastModifiedBy>Farah Khaliz Kedri</cp:lastModifiedBy>
  <cp:revision>1</cp:revision>
  <dcterms:created xsi:type="dcterms:W3CDTF">2023-04-18T05:02:47Z</dcterms:created>
  <dcterms:modified xsi:type="dcterms:W3CDTF">2023-04-18T05:09:23Z</dcterms:modified>
</cp:coreProperties>
</file>