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21886863" cy="29103638"/>
  <p:notesSz cx="6858000" cy="9144000"/>
  <p:defaultTextStyle>
    <a:defPPr>
      <a:defRPr lang="en-US"/>
    </a:defPPr>
    <a:lvl1pPr marL="0" algn="l" defTabSz="2447483" rtl="0" eaLnBrk="1" latinLnBrk="0" hangingPunct="1">
      <a:defRPr sz="4818" kern="1200">
        <a:solidFill>
          <a:schemeClr val="tx1"/>
        </a:solidFill>
        <a:latin typeface="+mn-lt"/>
        <a:ea typeface="+mn-ea"/>
        <a:cs typeface="+mn-cs"/>
      </a:defRPr>
    </a:lvl1pPr>
    <a:lvl2pPr marL="1223742" algn="l" defTabSz="2447483" rtl="0" eaLnBrk="1" latinLnBrk="0" hangingPunct="1">
      <a:defRPr sz="4818" kern="1200">
        <a:solidFill>
          <a:schemeClr val="tx1"/>
        </a:solidFill>
        <a:latin typeface="+mn-lt"/>
        <a:ea typeface="+mn-ea"/>
        <a:cs typeface="+mn-cs"/>
      </a:defRPr>
    </a:lvl2pPr>
    <a:lvl3pPr marL="2447483" algn="l" defTabSz="2447483" rtl="0" eaLnBrk="1" latinLnBrk="0" hangingPunct="1">
      <a:defRPr sz="4818" kern="1200">
        <a:solidFill>
          <a:schemeClr val="tx1"/>
        </a:solidFill>
        <a:latin typeface="+mn-lt"/>
        <a:ea typeface="+mn-ea"/>
        <a:cs typeface="+mn-cs"/>
      </a:defRPr>
    </a:lvl3pPr>
    <a:lvl4pPr marL="3671225" algn="l" defTabSz="2447483" rtl="0" eaLnBrk="1" latinLnBrk="0" hangingPunct="1">
      <a:defRPr sz="4818" kern="1200">
        <a:solidFill>
          <a:schemeClr val="tx1"/>
        </a:solidFill>
        <a:latin typeface="+mn-lt"/>
        <a:ea typeface="+mn-ea"/>
        <a:cs typeface="+mn-cs"/>
      </a:defRPr>
    </a:lvl4pPr>
    <a:lvl5pPr marL="4894966" algn="l" defTabSz="2447483" rtl="0" eaLnBrk="1" latinLnBrk="0" hangingPunct="1">
      <a:defRPr sz="4818" kern="1200">
        <a:solidFill>
          <a:schemeClr val="tx1"/>
        </a:solidFill>
        <a:latin typeface="+mn-lt"/>
        <a:ea typeface="+mn-ea"/>
        <a:cs typeface="+mn-cs"/>
      </a:defRPr>
    </a:lvl5pPr>
    <a:lvl6pPr marL="6118708" algn="l" defTabSz="2447483" rtl="0" eaLnBrk="1" latinLnBrk="0" hangingPunct="1">
      <a:defRPr sz="4818" kern="1200">
        <a:solidFill>
          <a:schemeClr val="tx1"/>
        </a:solidFill>
        <a:latin typeface="+mn-lt"/>
        <a:ea typeface="+mn-ea"/>
        <a:cs typeface="+mn-cs"/>
      </a:defRPr>
    </a:lvl6pPr>
    <a:lvl7pPr marL="7342449" algn="l" defTabSz="2447483" rtl="0" eaLnBrk="1" latinLnBrk="0" hangingPunct="1">
      <a:defRPr sz="4818" kern="1200">
        <a:solidFill>
          <a:schemeClr val="tx1"/>
        </a:solidFill>
        <a:latin typeface="+mn-lt"/>
        <a:ea typeface="+mn-ea"/>
        <a:cs typeface="+mn-cs"/>
      </a:defRPr>
    </a:lvl7pPr>
    <a:lvl8pPr marL="8566191" algn="l" defTabSz="2447483" rtl="0" eaLnBrk="1" latinLnBrk="0" hangingPunct="1">
      <a:defRPr sz="4818" kern="1200">
        <a:solidFill>
          <a:schemeClr val="tx1"/>
        </a:solidFill>
        <a:latin typeface="+mn-lt"/>
        <a:ea typeface="+mn-ea"/>
        <a:cs typeface="+mn-cs"/>
      </a:defRPr>
    </a:lvl8pPr>
    <a:lvl9pPr marL="9789932" algn="l" defTabSz="2447483" rtl="0" eaLnBrk="1" latinLnBrk="0" hangingPunct="1">
      <a:defRPr sz="481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28" d="100"/>
          <a:sy n="28" d="100"/>
        </p:scale>
        <p:origin x="271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1515" y="4763028"/>
            <a:ext cx="18603834" cy="10132378"/>
          </a:xfrm>
        </p:spPr>
        <p:txBody>
          <a:bodyPr anchor="b"/>
          <a:lstStyle>
            <a:lvl1pPr algn="ctr">
              <a:defRPr sz="143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35858" y="15286149"/>
            <a:ext cx="16415147" cy="7026640"/>
          </a:xfrm>
        </p:spPr>
        <p:txBody>
          <a:bodyPr/>
          <a:lstStyle>
            <a:lvl1pPr marL="0" indent="0" algn="ctr">
              <a:buNone/>
              <a:defRPr sz="5745"/>
            </a:lvl1pPr>
            <a:lvl2pPr marL="1094354" indent="0" algn="ctr">
              <a:buNone/>
              <a:defRPr sz="4787"/>
            </a:lvl2pPr>
            <a:lvl3pPr marL="2188708" indent="0" algn="ctr">
              <a:buNone/>
              <a:defRPr sz="4308"/>
            </a:lvl3pPr>
            <a:lvl4pPr marL="3283062" indent="0" algn="ctr">
              <a:buNone/>
              <a:defRPr sz="3830"/>
            </a:lvl4pPr>
            <a:lvl5pPr marL="4377416" indent="0" algn="ctr">
              <a:buNone/>
              <a:defRPr sz="3830"/>
            </a:lvl5pPr>
            <a:lvl6pPr marL="5471770" indent="0" algn="ctr">
              <a:buNone/>
              <a:defRPr sz="3830"/>
            </a:lvl6pPr>
            <a:lvl7pPr marL="6566124" indent="0" algn="ctr">
              <a:buNone/>
              <a:defRPr sz="3830"/>
            </a:lvl7pPr>
            <a:lvl8pPr marL="7660477" indent="0" algn="ctr">
              <a:buNone/>
              <a:defRPr sz="3830"/>
            </a:lvl8pPr>
            <a:lvl9pPr marL="8754831" indent="0" algn="ctr">
              <a:buNone/>
              <a:defRPr sz="383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808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0608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62787" y="1549499"/>
            <a:ext cx="4719355" cy="246639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4723" y="1549499"/>
            <a:ext cx="13884479" cy="246639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938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6240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324" y="7255707"/>
            <a:ext cx="18877419" cy="12106303"/>
          </a:xfrm>
        </p:spPr>
        <p:txBody>
          <a:bodyPr anchor="b"/>
          <a:lstStyle>
            <a:lvl1pPr>
              <a:defRPr sz="143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3324" y="19476540"/>
            <a:ext cx="18877419" cy="6366419"/>
          </a:xfrm>
        </p:spPr>
        <p:txBody>
          <a:bodyPr/>
          <a:lstStyle>
            <a:lvl1pPr marL="0" indent="0">
              <a:buNone/>
              <a:defRPr sz="5745">
                <a:solidFill>
                  <a:schemeClr val="tx1"/>
                </a:solidFill>
              </a:defRPr>
            </a:lvl1pPr>
            <a:lvl2pPr marL="1094354" indent="0">
              <a:buNone/>
              <a:defRPr sz="4787">
                <a:solidFill>
                  <a:schemeClr val="tx1">
                    <a:tint val="75000"/>
                  </a:schemeClr>
                </a:solidFill>
              </a:defRPr>
            </a:lvl2pPr>
            <a:lvl3pPr marL="2188708" indent="0">
              <a:buNone/>
              <a:defRPr sz="4308">
                <a:solidFill>
                  <a:schemeClr val="tx1">
                    <a:tint val="75000"/>
                  </a:schemeClr>
                </a:solidFill>
              </a:defRPr>
            </a:lvl3pPr>
            <a:lvl4pPr marL="3283062" indent="0">
              <a:buNone/>
              <a:defRPr sz="3830">
                <a:solidFill>
                  <a:schemeClr val="tx1">
                    <a:tint val="75000"/>
                  </a:schemeClr>
                </a:solidFill>
              </a:defRPr>
            </a:lvl4pPr>
            <a:lvl5pPr marL="4377416" indent="0">
              <a:buNone/>
              <a:defRPr sz="3830">
                <a:solidFill>
                  <a:schemeClr val="tx1">
                    <a:tint val="75000"/>
                  </a:schemeClr>
                </a:solidFill>
              </a:defRPr>
            </a:lvl5pPr>
            <a:lvl6pPr marL="5471770" indent="0">
              <a:buNone/>
              <a:defRPr sz="3830">
                <a:solidFill>
                  <a:schemeClr val="tx1">
                    <a:tint val="75000"/>
                  </a:schemeClr>
                </a:solidFill>
              </a:defRPr>
            </a:lvl6pPr>
            <a:lvl7pPr marL="6566124" indent="0">
              <a:buNone/>
              <a:defRPr sz="3830">
                <a:solidFill>
                  <a:schemeClr val="tx1">
                    <a:tint val="75000"/>
                  </a:schemeClr>
                </a:solidFill>
              </a:defRPr>
            </a:lvl7pPr>
            <a:lvl8pPr marL="7660477" indent="0">
              <a:buNone/>
              <a:defRPr sz="3830">
                <a:solidFill>
                  <a:schemeClr val="tx1">
                    <a:tint val="75000"/>
                  </a:schemeClr>
                </a:solidFill>
              </a:defRPr>
            </a:lvl8pPr>
            <a:lvl9pPr marL="8754831" indent="0">
              <a:buNone/>
              <a:defRPr sz="38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3138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4722" y="7747496"/>
            <a:ext cx="9301917" cy="184659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80224" y="7747496"/>
            <a:ext cx="9301917" cy="184659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345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7573" y="1549506"/>
            <a:ext cx="18877419" cy="56253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7575" y="7134435"/>
            <a:ext cx="9259167" cy="3496477"/>
          </a:xfrm>
        </p:spPr>
        <p:txBody>
          <a:bodyPr anchor="b"/>
          <a:lstStyle>
            <a:lvl1pPr marL="0" indent="0">
              <a:buNone/>
              <a:defRPr sz="5745" b="1"/>
            </a:lvl1pPr>
            <a:lvl2pPr marL="1094354" indent="0">
              <a:buNone/>
              <a:defRPr sz="4787" b="1"/>
            </a:lvl2pPr>
            <a:lvl3pPr marL="2188708" indent="0">
              <a:buNone/>
              <a:defRPr sz="4308" b="1"/>
            </a:lvl3pPr>
            <a:lvl4pPr marL="3283062" indent="0">
              <a:buNone/>
              <a:defRPr sz="3830" b="1"/>
            </a:lvl4pPr>
            <a:lvl5pPr marL="4377416" indent="0">
              <a:buNone/>
              <a:defRPr sz="3830" b="1"/>
            </a:lvl5pPr>
            <a:lvl6pPr marL="5471770" indent="0">
              <a:buNone/>
              <a:defRPr sz="3830" b="1"/>
            </a:lvl6pPr>
            <a:lvl7pPr marL="6566124" indent="0">
              <a:buNone/>
              <a:defRPr sz="3830" b="1"/>
            </a:lvl7pPr>
            <a:lvl8pPr marL="7660477" indent="0">
              <a:buNone/>
              <a:defRPr sz="3830" b="1"/>
            </a:lvl8pPr>
            <a:lvl9pPr marL="8754831" indent="0">
              <a:buNone/>
              <a:defRPr sz="383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7575" y="10630912"/>
            <a:ext cx="9259167" cy="156364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080225" y="7134435"/>
            <a:ext cx="9304768" cy="3496477"/>
          </a:xfrm>
        </p:spPr>
        <p:txBody>
          <a:bodyPr anchor="b"/>
          <a:lstStyle>
            <a:lvl1pPr marL="0" indent="0">
              <a:buNone/>
              <a:defRPr sz="5745" b="1"/>
            </a:lvl1pPr>
            <a:lvl2pPr marL="1094354" indent="0">
              <a:buNone/>
              <a:defRPr sz="4787" b="1"/>
            </a:lvl2pPr>
            <a:lvl3pPr marL="2188708" indent="0">
              <a:buNone/>
              <a:defRPr sz="4308" b="1"/>
            </a:lvl3pPr>
            <a:lvl4pPr marL="3283062" indent="0">
              <a:buNone/>
              <a:defRPr sz="3830" b="1"/>
            </a:lvl4pPr>
            <a:lvl5pPr marL="4377416" indent="0">
              <a:buNone/>
              <a:defRPr sz="3830" b="1"/>
            </a:lvl5pPr>
            <a:lvl6pPr marL="5471770" indent="0">
              <a:buNone/>
              <a:defRPr sz="3830" b="1"/>
            </a:lvl6pPr>
            <a:lvl7pPr marL="6566124" indent="0">
              <a:buNone/>
              <a:defRPr sz="3830" b="1"/>
            </a:lvl7pPr>
            <a:lvl8pPr marL="7660477" indent="0">
              <a:buNone/>
              <a:defRPr sz="3830" b="1"/>
            </a:lvl8pPr>
            <a:lvl9pPr marL="8754831" indent="0">
              <a:buNone/>
              <a:defRPr sz="383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080225" y="10630912"/>
            <a:ext cx="9304768" cy="156364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2535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39356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785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7573" y="1940242"/>
            <a:ext cx="7059083" cy="6790849"/>
          </a:xfrm>
        </p:spPr>
        <p:txBody>
          <a:bodyPr anchor="b"/>
          <a:lstStyle>
            <a:lvl1pPr>
              <a:defRPr sz="76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4768" y="4190392"/>
            <a:ext cx="11080224" cy="20682446"/>
          </a:xfrm>
        </p:spPr>
        <p:txBody>
          <a:bodyPr/>
          <a:lstStyle>
            <a:lvl1pPr>
              <a:defRPr sz="7660"/>
            </a:lvl1pPr>
            <a:lvl2pPr>
              <a:defRPr sz="6702"/>
            </a:lvl2pPr>
            <a:lvl3pPr>
              <a:defRPr sz="5745"/>
            </a:lvl3pPr>
            <a:lvl4pPr>
              <a:defRPr sz="4787"/>
            </a:lvl4pPr>
            <a:lvl5pPr>
              <a:defRPr sz="4787"/>
            </a:lvl5pPr>
            <a:lvl6pPr>
              <a:defRPr sz="4787"/>
            </a:lvl6pPr>
            <a:lvl7pPr>
              <a:defRPr sz="4787"/>
            </a:lvl7pPr>
            <a:lvl8pPr>
              <a:defRPr sz="4787"/>
            </a:lvl8pPr>
            <a:lvl9pPr>
              <a:defRPr sz="47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7573" y="8731091"/>
            <a:ext cx="7059083" cy="16175427"/>
          </a:xfrm>
        </p:spPr>
        <p:txBody>
          <a:bodyPr/>
          <a:lstStyle>
            <a:lvl1pPr marL="0" indent="0">
              <a:buNone/>
              <a:defRPr sz="3830"/>
            </a:lvl1pPr>
            <a:lvl2pPr marL="1094354" indent="0">
              <a:buNone/>
              <a:defRPr sz="3351"/>
            </a:lvl2pPr>
            <a:lvl3pPr marL="2188708" indent="0">
              <a:buNone/>
              <a:defRPr sz="2872"/>
            </a:lvl3pPr>
            <a:lvl4pPr marL="3283062" indent="0">
              <a:buNone/>
              <a:defRPr sz="2394"/>
            </a:lvl4pPr>
            <a:lvl5pPr marL="4377416" indent="0">
              <a:buNone/>
              <a:defRPr sz="2394"/>
            </a:lvl5pPr>
            <a:lvl6pPr marL="5471770" indent="0">
              <a:buNone/>
              <a:defRPr sz="2394"/>
            </a:lvl6pPr>
            <a:lvl7pPr marL="6566124" indent="0">
              <a:buNone/>
              <a:defRPr sz="2394"/>
            </a:lvl7pPr>
            <a:lvl8pPr marL="7660477" indent="0">
              <a:buNone/>
              <a:defRPr sz="2394"/>
            </a:lvl8pPr>
            <a:lvl9pPr marL="8754831" indent="0">
              <a:buNone/>
              <a:defRPr sz="23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8099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7573" y="1940242"/>
            <a:ext cx="7059083" cy="6790849"/>
          </a:xfrm>
        </p:spPr>
        <p:txBody>
          <a:bodyPr anchor="b"/>
          <a:lstStyle>
            <a:lvl1pPr>
              <a:defRPr sz="76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04768" y="4190392"/>
            <a:ext cx="11080224" cy="20682446"/>
          </a:xfrm>
        </p:spPr>
        <p:txBody>
          <a:bodyPr anchor="t"/>
          <a:lstStyle>
            <a:lvl1pPr marL="0" indent="0">
              <a:buNone/>
              <a:defRPr sz="7660"/>
            </a:lvl1pPr>
            <a:lvl2pPr marL="1094354" indent="0">
              <a:buNone/>
              <a:defRPr sz="6702"/>
            </a:lvl2pPr>
            <a:lvl3pPr marL="2188708" indent="0">
              <a:buNone/>
              <a:defRPr sz="5745"/>
            </a:lvl3pPr>
            <a:lvl4pPr marL="3283062" indent="0">
              <a:buNone/>
              <a:defRPr sz="4787"/>
            </a:lvl4pPr>
            <a:lvl5pPr marL="4377416" indent="0">
              <a:buNone/>
              <a:defRPr sz="4787"/>
            </a:lvl5pPr>
            <a:lvl6pPr marL="5471770" indent="0">
              <a:buNone/>
              <a:defRPr sz="4787"/>
            </a:lvl6pPr>
            <a:lvl7pPr marL="6566124" indent="0">
              <a:buNone/>
              <a:defRPr sz="4787"/>
            </a:lvl7pPr>
            <a:lvl8pPr marL="7660477" indent="0">
              <a:buNone/>
              <a:defRPr sz="4787"/>
            </a:lvl8pPr>
            <a:lvl9pPr marL="8754831" indent="0">
              <a:buNone/>
              <a:defRPr sz="478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7573" y="8731091"/>
            <a:ext cx="7059083" cy="16175427"/>
          </a:xfrm>
        </p:spPr>
        <p:txBody>
          <a:bodyPr/>
          <a:lstStyle>
            <a:lvl1pPr marL="0" indent="0">
              <a:buNone/>
              <a:defRPr sz="3830"/>
            </a:lvl1pPr>
            <a:lvl2pPr marL="1094354" indent="0">
              <a:buNone/>
              <a:defRPr sz="3351"/>
            </a:lvl2pPr>
            <a:lvl3pPr marL="2188708" indent="0">
              <a:buNone/>
              <a:defRPr sz="2872"/>
            </a:lvl3pPr>
            <a:lvl4pPr marL="3283062" indent="0">
              <a:buNone/>
              <a:defRPr sz="2394"/>
            </a:lvl4pPr>
            <a:lvl5pPr marL="4377416" indent="0">
              <a:buNone/>
              <a:defRPr sz="2394"/>
            </a:lvl5pPr>
            <a:lvl6pPr marL="5471770" indent="0">
              <a:buNone/>
              <a:defRPr sz="2394"/>
            </a:lvl6pPr>
            <a:lvl7pPr marL="6566124" indent="0">
              <a:buNone/>
              <a:defRPr sz="2394"/>
            </a:lvl7pPr>
            <a:lvl8pPr marL="7660477" indent="0">
              <a:buNone/>
              <a:defRPr sz="2394"/>
            </a:lvl8pPr>
            <a:lvl9pPr marL="8754831" indent="0">
              <a:buNone/>
              <a:defRPr sz="23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0401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4722" y="1549506"/>
            <a:ext cx="18877419" cy="5625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4722" y="7747496"/>
            <a:ext cx="18877419" cy="18465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4722" y="26974767"/>
            <a:ext cx="4924544" cy="1549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66330-FFB7-492B-9C99-EF4B48D5E8C0}" type="datetimeFigureOut">
              <a:rPr lang="en-MY" smtClean="0"/>
              <a:t>02/07/2025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50024" y="26974767"/>
            <a:ext cx="7386816" cy="1549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57597" y="26974767"/>
            <a:ext cx="4924544" cy="1549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D105A-694B-4712-94CA-1223DB28790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1869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88708" rtl="0" eaLnBrk="1" latinLnBrk="0" hangingPunct="1">
        <a:lnSpc>
          <a:spcPct val="90000"/>
        </a:lnSpc>
        <a:spcBef>
          <a:spcPct val="0"/>
        </a:spcBef>
        <a:buNone/>
        <a:defRPr sz="1053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7177" indent="-547177" algn="l" defTabSz="2188708" rtl="0" eaLnBrk="1" latinLnBrk="0" hangingPunct="1">
        <a:lnSpc>
          <a:spcPct val="90000"/>
        </a:lnSpc>
        <a:spcBef>
          <a:spcPts val="2394"/>
        </a:spcBef>
        <a:buFont typeface="Arial" panose="020B0604020202020204" pitchFamily="34" charset="0"/>
        <a:buChar char="•"/>
        <a:defRPr sz="6702" kern="1200">
          <a:solidFill>
            <a:schemeClr val="tx1"/>
          </a:solidFill>
          <a:latin typeface="+mn-lt"/>
          <a:ea typeface="+mn-ea"/>
          <a:cs typeface="+mn-cs"/>
        </a:defRPr>
      </a:lvl1pPr>
      <a:lvl2pPr marL="1641531" indent="-547177" algn="l" defTabSz="2188708" rtl="0" eaLnBrk="1" latinLnBrk="0" hangingPunct="1">
        <a:lnSpc>
          <a:spcPct val="90000"/>
        </a:lnSpc>
        <a:spcBef>
          <a:spcPts val="1197"/>
        </a:spcBef>
        <a:buFont typeface="Arial" panose="020B0604020202020204" pitchFamily="34" charset="0"/>
        <a:buChar char="•"/>
        <a:defRPr sz="5745" kern="1200">
          <a:solidFill>
            <a:schemeClr val="tx1"/>
          </a:solidFill>
          <a:latin typeface="+mn-lt"/>
          <a:ea typeface="+mn-ea"/>
          <a:cs typeface="+mn-cs"/>
        </a:defRPr>
      </a:lvl2pPr>
      <a:lvl3pPr marL="2735885" indent="-547177" algn="l" defTabSz="2188708" rtl="0" eaLnBrk="1" latinLnBrk="0" hangingPunct="1">
        <a:lnSpc>
          <a:spcPct val="90000"/>
        </a:lnSpc>
        <a:spcBef>
          <a:spcPts val="1197"/>
        </a:spcBef>
        <a:buFont typeface="Arial" panose="020B0604020202020204" pitchFamily="34" charset="0"/>
        <a:buChar char="•"/>
        <a:defRPr sz="4787" kern="1200">
          <a:solidFill>
            <a:schemeClr val="tx1"/>
          </a:solidFill>
          <a:latin typeface="+mn-lt"/>
          <a:ea typeface="+mn-ea"/>
          <a:cs typeface="+mn-cs"/>
        </a:defRPr>
      </a:lvl3pPr>
      <a:lvl4pPr marL="3830239" indent="-547177" algn="l" defTabSz="2188708" rtl="0" eaLnBrk="1" latinLnBrk="0" hangingPunct="1">
        <a:lnSpc>
          <a:spcPct val="90000"/>
        </a:lnSpc>
        <a:spcBef>
          <a:spcPts val="1197"/>
        </a:spcBef>
        <a:buFont typeface="Arial" panose="020B0604020202020204" pitchFamily="34" charset="0"/>
        <a:buChar char="•"/>
        <a:defRPr sz="4308" kern="1200">
          <a:solidFill>
            <a:schemeClr val="tx1"/>
          </a:solidFill>
          <a:latin typeface="+mn-lt"/>
          <a:ea typeface="+mn-ea"/>
          <a:cs typeface="+mn-cs"/>
        </a:defRPr>
      </a:lvl4pPr>
      <a:lvl5pPr marL="4924593" indent="-547177" algn="l" defTabSz="2188708" rtl="0" eaLnBrk="1" latinLnBrk="0" hangingPunct="1">
        <a:lnSpc>
          <a:spcPct val="90000"/>
        </a:lnSpc>
        <a:spcBef>
          <a:spcPts val="1197"/>
        </a:spcBef>
        <a:buFont typeface="Arial" panose="020B0604020202020204" pitchFamily="34" charset="0"/>
        <a:buChar char="•"/>
        <a:defRPr sz="4308" kern="1200">
          <a:solidFill>
            <a:schemeClr val="tx1"/>
          </a:solidFill>
          <a:latin typeface="+mn-lt"/>
          <a:ea typeface="+mn-ea"/>
          <a:cs typeface="+mn-cs"/>
        </a:defRPr>
      </a:lvl5pPr>
      <a:lvl6pPr marL="6018947" indent="-547177" algn="l" defTabSz="2188708" rtl="0" eaLnBrk="1" latinLnBrk="0" hangingPunct="1">
        <a:lnSpc>
          <a:spcPct val="90000"/>
        </a:lnSpc>
        <a:spcBef>
          <a:spcPts val="1197"/>
        </a:spcBef>
        <a:buFont typeface="Arial" panose="020B0604020202020204" pitchFamily="34" charset="0"/>
        <a:buChar char="•"/>
        <a:defRPr sz="4308" kern="1200">
          <a:solidFill>
            <a:schemeClr val="tx1"/>
          </a:solidFill>
          <a:latin typeface="+mn-lt"/>
          <a:ea typeface="+mn-ea"/>
          <a:cs typeface="+mn-cs"/>
        </a:defRPr>
      </a:lvl6pPr>
      <a:lvl7pPr marL="7113300" indent="-547177" algn="l" defTabSz="2188708" rtl="0" eaLnBrk="1" latinLnBrk="0" hangingPunct="1">
        <a:lnSpc>
          <a:spcPct val="90000"/>
        </a:lnSpc>
        <a:spcBef>
          <a:spcPts val="1197"/>
        </a:spcBef>
        <a:buFont typeface="Arial" panose="020B0604020202020204" pitchFamily="34" charset="0"/>
        <a:buChar char="•"/>
        <a:defRPr sz="4308" kern="1200">
          <a:solidFill>
            <a:schemeClr val="tx1"/>
          </a:solidFill>
          <a:latin typeface="+mn-lt"/>
          <a:ea typeface="+mn-ea"/>
          <a:cs typeface="+mn-cs"/>
        </a:defRPr>
      </a:lvl7pPr>
      <a:lvl8pPr marL="8207654" indent="-547177" algn="l" defTabSz="2188708" rtl="0" eaLnBrk="1" latinLnBrk="0" hangingPunct="1">
        <a:lnSpc>
          <a:spcPct val="90000"/>
        </a:lnSpc>
        <a:spcBef>
          <a:spcPts val="1197"/>
        </a:spcBef>
        <a:buFont typeface="Arial" panose="020B0604020202020204" pitchFamily="34" charset="0"/>
        <a:buChar char="•"/>
        <a:defRPr sz="4308" kern="1200">
          <a:solidFill>
            <a:schemeClr val="tx1"/>
          </a:solidFill>
          <a:latin typeface="+mn-lt"/>
          <a:ea typeface="+mn-ea"/>
          <a:cs typeface="+mn-cs"/>
        </a:defRPr>
      </a:lvl8pPr>
      <a:lvl9pPr marL="9302008" indent="-547177" algn="l" defTabSz="2188708" rtl="0" eaLnBrk="1" latinLnBrk="0" hangingPunct="1">
        <a:lnSpc>
          <a:spcPct val="90000"/>
        </a:lnSpc>
        <a:spcBef>
          <a:spcPts val="1197"/>
        </a:spcBef>
        <a:buFont typeface="Arial" panose="020B0604020202020204" pitchFamily="34" charset="0"/>
        <a:buChar char="•"/>
        <a:defRPr sz="43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88708" rtl="0" eaLnBrk="1" latinLnBrk="0" hangingPunct="1">
        <a:defRPr sz="4308" kern="1200">
          <a:solidFill>
            <a:schemeClr val="tx1"/>
          </a:solidFill>
          <a:latin typeface="+mn-lt"/>
          <a:ea typeface="+mn-ea"/>
          <a:cs typeface="+mn-cs"/>
        </a:defRPr>
      </a:lvl1pPr>
      <a:lvl2pPr marL="1094354" algn="l" defTabSz="2188708" rtl="0" eaLnBrk="1" latinLnBrk="0" hangingPunct="1">
        <a:defRPr sz="4308" kern="1200">
          <a:solidFill>
            <a:schemeClr val="tx1"/>
          </a:solidFill>
          <a:latin typeface="+mn-lt"/>
          <a:ea typeface="+mn-ea"/>
          <a:cs typeface="+mn-cs"/>
        </a:defRPr>
      </a:lvl2pPr>
      <a:lvl3pPr marL="2188708" algn="l" defTabSz="2188708" rtl="0" eaLnBrk="1" latinLnBrk="0" hangingPunct="1">
        <a:defRPr sz="4308" kern="1200">
          <a:solidFill>
            <a:schemeClr val="tx1"/>
          </a:solidFill>
          <a:latin typeface="+mn-lt"/>
          <a:ea typeface="+mn-ea"/>
          <a:cs typeface="+mn-cs"/>
        </a:defRPr>
      </a:lvl3pPr>
      <a:lvl4pPr marL="3283062" algn="l" defTabSz="2188708" rtl="0" eaLnBrk="1" latinLnBrk="0" hangingPunct="1">
        <a:defRPr sz="4308" kern="1200">
          <a:solidFill>
            <a:schemeClr val="tx1"/>
          </a:solidFill>
          <a:latin typeface="+mn-lt"/>
          <a:ea typeface="+mn-ea"/>
          <a:cs typeface="+mn-cs"/>
        </a:defRPr>
      </a:lvl4pPr>
      <a:lvl5pPr marL="4377416" algn="l" defTabSz="2188708" rtl="0" eaLnBrk="1" latinLnBrk="0" hangingPunct="1">
        <a:defRPr sz="4308" kern="1200">
          <a:solidFill>
            <a:schemeClr val="tx1"/>
          </a:solidFill>
          <a:latin typeface="+mn-lt"/>
          <a:ea typeface="+mn-ea"/>
          <a:cs typeface="+mn-cs"/>
        </a:defRPr>
      </a:lvl5pPr>
      <a:lvl6pPr marL="5471770" algn="l" defTabSz="2188708" rtl="0" eaLnBrk="1" latinLnBrk="0" hangingPunct="1">
        <a:defRPr sz="4308" kern="1200">
          <a:solidFill>
            <a:schemeClr val="tx1"/>
          </a:solidFill>
          <a:latin typeface="+mn-lt"/>
          <a:ea typeface="+mn-ea"/>
          <a:cs typeface="+mn-cs"/>
        </a:defRPr>
      </a:lvl6pPr>
      <a:lvl7pPr marL="6566124" algn="l" defTabSz="2188708" rtl="0" eaLnBrk="1" latinLnBrk="0" hangingPunct="1">
        <a:defRPr sz="4308" kern="1200">
          <a:solidFill>
            <a:schemeClr val="tx1"/>
          </a:solidFill>
          <a:latin typeface="+mn-lt"/>
          <a:ea typeface="+mn-ea"/>
          <a:cs typeface="+mn-cs"/>
        </a:defRPr>
      </a:lvl7pPr>
      <a:lvl8pPr marL="7660477" algn="l" defTabSz="2188708" rtl="0" eaLnBrk="1" latinLnBrk="0" hangingPunct="1">
        <a:defRPr sz="4308" kern="1200">
          <a:solidFill>
            <a:schemeClr val="tx1"/>
          </a:solidFill>
          <a:latin typeface="+mn-lt"/>
          <a:ea typeface="+mn-ea"/>
          <a:cs typeface="+mn-cs"/>
        </a:defRPr>
      </a:lvl8pPr>
      <a:lvl9pPr marL="8754831" algn="l" defTabSz="2188708" rtl="0" eaLnBrk="1" latinLnBrk="0" hangingPunct="1">
        <a:defRPr sz="43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62" y="123092"/>
            <a:ext cx="21721101" cy="35872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07040" y="3694176"/>
            <a:ext cx="1643399" cy="8337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dirty="0"/>
              <a:t>TITLE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56047" y="4527930"/>
            <a:ext cx="15588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2000" dirty="0"/>
              <a:t>Names and affiliation of all authors (each author to be marked with superscript Arabic number (such as 1.2) </a:t>
            </a:r>
          </a:p>
          <a:p>
            <a:pPr algn="ctr"/>
            <a:r>
              <a:rPr lang="en-MY" sz="2000" dirty="0"/>
              <a:t>with their corresponding institute affiliation and their addresses </a:t>
            </a:r>
          </a:p>
        </p:txBody>
      </p:sp>
      <p:sp>
        <p:nvSpPr>
          <p:cNvPr id="7" name="Rectangle 6"/>
          <p:cNvSpPr/>
          <p:nvPr/>
        </p:nvSpPr>
        <p:spPr>
          <a:xfrm>
            <a:off x="651745" y="4315968"/>
            <a:ext cx="2585231" cy="290779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Logo of the affiliated institution/university </a:t>
            </a:r>
          </a:p>
        </p:txBody>
      </p:sp>
      <p:sp>
        <p:nvSpPr>
          <p:cNvPr id="8" name="Rectangle 7"/>
          <p:cNvSpPr/>
          <p:nvPr/>
        </p:nvSpPr>
        <p:spPr>
          <a:xfrm>
            <a:off x="18620103" y="4315968"/>
            <a:ext cx="2585231" cy="290779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600" dirty="0">
                <a:solidFill>
                  <a:schemeClr val="tx1"/>
                </a:solidFill>
              </a:rPr>
              <a:t>First author photograph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28518612"/>
            <a:ext cx="21911730" cy="607887"/>
            <a:chOff x="0" y="28518612"/>
            <a:chExt cx="21911730" cy="607887"/>
          </a:xfrm>
        </p:grpSpPr>
        <p:pic>
          <p:nvPicPr>
            <p:cNvPr id="10" name="Picture 8" descr="TAGLINE / FOOTER | CENTRE FOR CORPORATE AFFAIR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732" b="77015"/>
            <a:stretch/>
          </p:blipFill>
          <p:spPr bwMode="auto">
            <a:xfrm>
              <a:off x="0" y="28530042"/>
              <a:ext cx="19100079" cy="57359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071869" y="28518612"/>
              <a:ext cx="4839861" cy="60788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38739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40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reviewer</dc:creator>
  <cp:lastModifiedBy>reviewer</cp:lastModifiedBy>
  <cp:revision>5</cp:revision>
  <dcterms:created xsi:type="dcterms:W3CDTF">2025-04-22T01:47:36Z</dcterms:created>
  <dcterms:modified xsi:type="dcterms:W3CDTF">2025-07-02T05:29:27Z</dcterms:modified>
</cp:coreProperties>
</file>