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Lustria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uYIa0R6JyTdH7kljlnms5UstL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Lustria-regular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.png"/><Relationship Id="rId5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1.png"/><Relationship Id="rId5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763122" y="2404301"/>
            <a:ext cx="967946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1" i="0" lang="en-MY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Paper ID: Title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1" i="0" lang="en-MY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Author’s name(s)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1" i="0" lang="en-MY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Affiliation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4586402" y="6524025"/>
            <a:ext cx="40533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en-MY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&lt;&lt;Insert related SDG logo here&gt;&gt;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6" name="Google Shape;86;p1"/>
          <p:cNvGrpSpPr/>
          <p:nvPr/>
        </p:nvGrpSpPr>
        <p:grpSpPr>
          <a:xfrm>
            <a:off x="0" y="0"/>
            <a:ext cx="12192000" cy="6841222"/>
            <a:chOff x="0" y="0"/>
            <a:chExt cx="12192000" cy="6841222"/>
          </a:xfrm>
        </p:grpSpPr>
        <p:grpSp>
          <p:nvGrpSpPr>
            <p:cNvPr id="87" name="Google Shape;87;p1"/>
            <p:cNvGrpSpPr/>
            <p:nvPr/>
          </p:nvGrpSpPr>
          <p:grpSpPr>
            <a:xfrm>
              <a:off x="10681980" y="0"/>
              <a:ext cx="1311482" cy="935061"/>
              <a:chOff x="10718332" y="58408"/>
              <a:chExt cx="1311482" cy="935061"/>
            </a:xfrm>
          </p:grpSpPr>
          <p:pic>
            <p:nvPicPr>
              <p:cNvPr descr="Technology Circle Images – Browse 4,174,951 Stock Photos, Vectors, and  Video | Adobe Stock" id="88" name="Google Shape;88;p1"/>
              <p:cNvPicPr preferRelativeResize="0"/>
              <p:nvPr/>
            </p:nvPicPr>
            <p:blipFill rotWithShape="1">
              <a:blip r:embed="rId3">
                <a:alphaModFix/>
              </a:blip>
              <a:srcRect b="-733" l="51118" r="-137" t="734"/>
              <a:stretch/>
            </p:blipFill>
            <p:spPr>
              <a:xfrm>
                <a:off x="10718332" y="236285"/>
                <a:ext cx="1311482" cy="75718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9" name="Google Shape;89;p1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10992184" y="58408"/>
                <a:ext cx="764987" cy="7025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90" name="Google Shape;90;p1"/>
            <p:cNvGrpSpPr/>
            <p:nvPr/>
          </p:nvGrpSpPr>
          <p:grpSpPr>
            <a:xfrm>
              <a:off x="9823507" y="6405956"/>
              <a:ext cx="2368493" cy="386816"/>
              <a:chOff x="9823507" y="6405956"/>
              <a:chExt cx="2368493" cy="386816"/>
            </a:xfrm>
          </p:grpSpPr>
          <p:pic>
            <p:nvPicPr>
              <p:cNvPr id="91" name="Google Shape;91;p1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11322343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2" name="Google Shape;92;p1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10572925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3" name="Google Shape;93;p1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9823507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94" name="Google Shape;94;p1"/>
            <p:cNvGrpSpPr/>
            <p:nvPr/>
          </p:nvGrpSpPr>
          <p:grpSpPr>
            <a:xfrm>
              <a:off x="0" y="58408"/>
              <a:ext cx="2368493" cy="386816"/>
              <a:chOff x="-1083546" y="65729"/>
              <a:chExt cx="2368493" cy="386816"/>
            </a:xfrm>
          </p:grpSpPr>
          <p:pic>
            <p:nvPicPr>
              <p:cNvPr id="95" name="Google Shape;95;p1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415290" y="65729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6" name="Google Shape;96;p1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-334128" y="65729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7" name="Google Shape;97;p1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-1083546" y="65729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98" name="Google Shape;98;p1"/>
            <p:cNvGrpSpPr/>
            <p:nvPr/>
          </p:nvGrpSpPr>
          <p:grpSpPr>
            <a:xfrm flipH="1">
              <a:off x="100700" y="6454406"/>
              <a:ext cx="2492701" cy="386816"/>
              <a:chOff x="9823507" y="6405956"/>
              <a:chExt cx="2368493" cy="386816"/>
            </a:xfrm>
          </p:grpSpPr>
          <p:pic>
            <p:nvPicPr>
              <p:cNvPr id="99" name="Google Shape;99;p1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11322343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0" name="Google Shape;100;p1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10572925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1" name="Google Shape;101;p1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9823507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2" name="Google Shape;102;p1"/>
          <p:cNvSpPr/>
          <p:nvPr/>
        </p:nvSpPr>
        <p:spPr>
          <a:xfrm>
            <a:off x="1979802" y="2284763"/>
            <a:ext cx="1744910" cy="1823750"/>
          </a:xfrm>
          <a:prstGeom prst="ellipse">
            <a:avLst/>
          </a:prstGeom>
          <a:noFill/>
          <a:ln cap="flat" cmpd="sng" w="9525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MY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Presenter’s photo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>
            <p:ph idx="1" type="subTitle"/>
          </p:nvPr>
        </p:nvSpPr>
        <p:spPr>
          <a:xfrm>
            <a:off x="1347050" y="177877"/>
            <a:ext cx="967946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1100"/>
              <a:buNone/>
            </a:pPr>
            <a:r>
              <a:rPr b="1" lang="en-MY" sz="1100">
                <a:solidFill>
                  <a:srgbClr val="548135"/>
                </a:solidFill>
                <a:latin typeface="Lustria"/>
                <a:ea typeface="Lustria"/>
                <a:cs typeface="Lustria"/>
                <a:sym typeface="Lustria"/>
              </a:rPr>
              <a:t>7th INTERNATIONAL CONFERENCE ON TROPICAL RESOURCES AND SUSTAINABLE SCIENCE (CTReSS 7.0)</a:t>
            </a:r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1000"/>
              <a:buNone/>
            </a:pPr>
            <a:r>
              <a:rPr b="1" i="1" lang="en-MY" sz="1000">
                <a:solidFill>
                  <a:srgbClr val="548135"/>
                </a:solidFill>
                <a:latin typeface="Lustria"/>
                <a:ea typeface="Lustria"/>
                <a:cs typeface="Lustria"/>
                <a:sym typeface="Lustria"/>
              </a:rPr>
              <a:t>Tropical Nexus: Integrating Science, Innovation and Sustainability</a:t>
            </a:r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1000"/>
              <a:buNone/>
            </a:pPr>
            <a:r>
              <a:rPr b="1" i="1" lang="en-MY" sz="1000">
                <a:solidFill>
                  <a:srgbClr val="548135"/>
                </a:solidFill>
                <a:latin typeface="Lustria"/>
                <a:ea typeface="Lustria"/>
                <a:cs typeface="Lustria"/>
                <a:sym typeface="Lustria"/>
              </a:rPr>
              <a:t>12-13 August 2025</a:t>
            </a:r>
            <a:endParaRPr b="1" i="1" sz="1000">
              <a:solidFill>
                <a:srgbClr val="548135"/>
              </a:solidFill>
              <a:latin typeface="Lustria"/>
              <a:ea typeface="Lustria"/>
              <a:cs typeface="Lustria"/>
              <a:sym typeface="Lustria"/>
            </a:endParaRPr>
          </a:p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r>
              <a:t/>
            </a:r>
            <a:endParaRPr sz="1000">
              <a:solidFill>
                <a:srgbClr val="548135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oogle Shape;108;p2"/>
          <p:cNvGrpSpPr/>
          <p:nvPr/>
        </p:nvGrpSpPr>
        <p:grpSpPr>
          <a:xfrm>
            <a:off x="0" y="0"/>
            <a:ext cx="12192000" cy="6841222"/>
            <a:chOff x="0" y="0"/>
            <a:chExt cx="12192000" cy="6841222"/>
          </a:xfrm>
        </p:grpSpPr>
        <p:grpSp>
          <p:nvGrpSpPr>
            <p:cNvPr id="109" name="Google Shape;109;p2"/>
            <p:cNvGrpSpPr/>
            <p:nvPr/>
          </p:nvGrpSpPr>
          <p:grpSpPr>
            <a:xfrm>
              <a:off x="10681980" y="0"/>
              <a:ext cx="1311482" cy="935061"/>
              <a:chOff x="10718332" y="58408"/>
              <a:chExt cx="1311482" cy="935061"/>
            </a:xfrm>
          </p:grpSpPr>
          <p:pic>
            <p:nvPicPr>
              <p:cNvPr descr="Technology Circle Images – Browse 4,174,951 Stock Photos, Vectors, and  Video | Adobe Stock" id="110" name="Google Shape;110;p2"/>
              <p:cNvPicPr preferRelativeResize="0"/>
              <p:nvPr/>
            </p:nvPicPr>
            <p:blipFill rotWithShape="1">
              <a:blip r:embed="rId3">
                <a:alphaModFix/>
              </a:blip>
              <a:srcRect b="-733" l="51118" r="-137" t="734"/>
              <a:stretch/>
            </p:blipFill>
            <p:spPr>
              <a:xfrm>
                <a:off x="10718332" y="236285"/>
                <a:ext cx="1311482" cy="757184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1" name="Google Shape;111;p2"/>
              <p:cNvPicPr preferRelativeResize="0"/>
              <p:nvPr/>
            </p:nvPicPr>
            <p:blipFill rotWithShape="1">
              <a:blip r:embed="rId4">
                <a:alphaModFix/>
              </a:blip>
              <a:srcRect b="0" l="0" r="0" t="0"/>
              <a:stretch/>
            </p:blipFill>
            <p:spPr>
              <a:xfrm>
                <a:off x="10992184" y="58408"/>
                <a:ext cx="764987" cy="70251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12" name="Google Shape;112;p2"/>
            <p:cNvGrpSpPr/>
            <p:nvPr/>
          </p:nvGrpSpPr>
          <p:grpSpPr>
            <a:xfrm>
              <a:off x="9823507" y="6405956"/>
              <a:ext cx="2368493" cy="386816"/>
              <a:chOff x="9823507" y="6405956"/>
              <a:chExt cx="2368493" cy="386816"/>
            </a:xfrm>
          </p:grpSpPr>
          <p:pic>
            <p:nvPicPr>
              <p:cNvPr id="113" name="Google Shape;113;p2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11322343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4" name="Google Shape;114;p2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10572925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5" name="Google Shape;115;p2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9823507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16" name="Google Shape;116;p2"/>
            <p:cNvGrpSpPr/>
            <p:nvPr/>
          </p:nvGrpSpPr>
          <p:grpSpPr>
            <a:xfrm>
              <a:off x="0" y="58408"/>
              <a:ext cx="2368493" cy="386816"/>
              <a:chOff x="-1083546" y="65729"/>
              <a:chExt cx="2368493" cy="386816"/>
            </a:xfrm>
          </p:grpSpPr>
          <p:pic>
            <p:nvPicPr>
              <p:cNvPr id="117" name="Google Shape;117;p2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415290" y="65729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8" name="Google Shape;118;p2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-334128" y="65729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9" name="Google Shape;119;p2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-1083546" y="65729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20" name="Google Shape;120;p2"/>
            <p:cNvGrpSpPr/>
            <p:nvPr/>
          </p:nvGrpSpPr>
          <p:grpSpPr>
            <a:xfrm flipH="1">
              <a:off x="100700" y="6454406"/>
              <a:ext cx="2492701" cy="386816"/>
              <a:chOff x="9823507" y="6405956"/>
              <a:chExt cx="2368493" cy="386816"/>
            </a:xfrm>
          </p:grpSpPr>
          <p:pic>
            <p:nvPicPr>
              <p:cNvPr id="121" name="Google Shape;121;p2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11322343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2" name="Google Shape;122;p2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10572925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3" name="Google Shape;123;p2"/>
              <p:cNvPicPr preferRelativeResize="0"/>
              <p:nvPr/>
            </p:nvPicPr>
            <p:blipFill rotWithShape="1">
              <a:blip r:embed="rId5">
                <a:alphaModFix/>
              </a:blip>
              <a:srcRect b="0" l="0" r="0" t="0"/>
              <a:stretch/>
            </p:blipFill>
            <p:spPr>
              <a:xfrm flipH="1" rot="10800000">
                <a:off x="9823507" y="6405956"/>
                <a:ext cx="869657" cy="38681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24" name="Google Shape;124;p2"/>
          <p:cNvSpPr txBox="1"/>
          <p:nvPr/>
        </p:nvSpPr>
        <p:spPr>
          <a:xfrm>
            <a:off x="1347050" y="177877"/>
            <a:ext cx="967946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1100"/>
              <a:buFont typeface="Arial"/>
              <a:buNone/>
            </a:pPr>
            <a:r>
              <a:rPr b="1" i="0" lang="en-MY" sz="1100" u="none" cap="none" strike="noStrike">
                <a:solidFill>
                  <a:srgbClr val="548135"/>
                </a:solidFill>
                <a:latin typeface="Lustria"/>
                <a:ea typeface="Lustria"/>
                <a:cs typeface="Lustria"/>
                <a:sym typeface="Lustria"/>
              </a:rPr>
              <a:t>7th INTERNATIONAL CONFERENCE ON TROPICAL RESOURCES AND SUSTAINABLE SCIENCE (CTReSS 7.0)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1000"/>
              <a:buFont typeface="Arial"/>
              <a:buNone/>
            </a:pPr>
            <a:r>
              <a:rPr b="1" i="1" lang="en-MY" sz="1000" u="none" cap="none" strike="noStrike">
                <a:solidFill>
                  <a:srgbClr val="548135"/>
                </a:solidFill>
                <a:latin typeface="Lustria"/>
                <a:ea typeface="Lustria"/>
                <a:cs typeface="Lustria"/>
                <a:sym typeface="Lustria"/>
              </a:rPr>
              <a:t>Tropical Nexus: Integrating Science, Innovation and Sustainability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1000"/>
              <a:buFont typeface="Arial"/>
              <a:buNone/>
            </a:pPr>
            <a:r>
              <a:rPr b="1" i="1" lang="en-MY" sz="1000" u="none" cap="none" strike="noStrike">
                <a:solidFill>
                  <a:srgbClr val="548135"/>
                </a:solidFill>
                <a:latin typeface="Lustria"/>
                <a:ea typeface="Lustria"/>
                <a:cs typeface="Lustria"/>
                <a:sym typeface="Lustria"/>
              </a:rPr>
              <a:t>12-13 August 2025</a:t>
            </a:r>
            <a:endParaRPr/>
          </a:p>
          <a:p>
            <a:pPr indent="-165100" lvl="0" marL="22860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548135"/>
              </a:solidFill>
              <a:latin typeface="Lustria"/>
              <a:ea typeface="Lustria"/>
              <a:cs typeface="Lustria"/>
              <a:sym typeface="Lust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2025-04-21T08:15:01Z</dcterms:created>
  <dc:creator>reviewer</dc:creator>
</cp:coreProperties>
</file>