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0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CE91-E331-4D93-9704-CF195F2BBB95}" type="datetimeFigureOut">
              <a:rPr lang="en-MY" smtClean="0"/>
              <a:t>14/6/2021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2B-A663-435C-8D3B-581D25D392D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78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CE91-E331-4D93-9704-CF195F2BBB95}" type="datetimeFigureOut">
              <a:rPr lang="en-MY" smtClean="0"/>
              <a:t>14/6/2021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2B-A663-435C-8D3B-581D25D392D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708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CE91-E331-4D93-9704-CF195F2BBB95}" type="datetimeFigureOut">
              <a:rPr lang="en-MY" smtClean="0"/>
              <a:t>14/6/2021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2B-A663-435C-8D3B-581D25D392D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103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CE91-E331-4D93-9704-CF195F2BBB95}" type="datetimeFigureOut">
              <a:rPr lang="en-MY" smtClean="0"/>
              <a:t>14/6/2021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2B-A663-435C-8D3B-581D25D392D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607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CE91-E331-4D93-9704-CF195F2BBB95}" type="datetimeFigureOut">
              <a:rPr lang="en-MY" smtClean="0"/>
              <a:t>14/6/2021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2B-A663-435C-8D3B-581D25D392D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815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CE91-E331-4D93-9704-CF195F2BBB95}" type="datetimeFigureOut">
              <a:rPr lang="en-MY" smtClean="0"/>
              <a:t>14/6/2021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2B-A663-435C-8D3B-581D25D392D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8164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CE91-E331-4D93-9704-CF195F2BBB95}" type="datetimeFigureOut">
              <a:rPr lang="en-MY" smtClean="0"/>
              <a:t>14/6/2021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2B-A663-435C-8D3B-581D25D392D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852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CE91-E331-4D93-9704-CF195F2BBB95}" type="datetimeFigureOut">
              <a:rPr lang="en-MY" smtClean="0"/>
              <a:t>14/6/2021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2B-A663-435C-8D3B-581D25D392D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470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CE91-E331-4D93-9704-CF195F2BBB95}" type="datetimeFigureOut">
              <a:rPr lang="en-MY" smtClean="0"/>
              <a:t>14/6/2021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2B-A663-435C-8D3B-581D25D392D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924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CE91-E331-4D93-9704-CF195F2BBB95}" type="datetimeFigureOut">
              <a:rPr lang="en-MY" smtClean="0"/>
              <a:t>14/6/2021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2B-A663-435C-8D3B-581D25D392D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081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CE91-E331-4D93-9704-CF195F2BBB95}" type="datetimeFigureOut">
              <a:rPr lang="en-MY" smtClean="0"/>
              <a:t>14/6/2021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2B-A663-435C-8D3B-581D25D392D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798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0CE91-E331-4D93-9704-CF195F2BBB95}" type="datetimeFigureOut">
              <a:rPr lang="en-MY" smtClean="0"/>
              <a:t>14/6/2021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072B-A663-435C-8D3B-581D25D392D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404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INSTITUTION</a:t>
            </a:r>
          </a:p>
          <a:p>
            <a:r>
              <a:rPr lang="en-US" dirty="0" smtClean="0"/>
              <a:t>ADD YOUR PROFILE PICTURE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279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22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95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78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/>
              <a:t>TITLE</a:t>
            </a:r>
            <a:endParaRPr lang="en-MY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NAME</a:t>
            </a:r>
          </a:p>
          <a:p>
            <a:pPr algn="ctr"/>
            <a:r>
              <a:rPr lang="en-US" dirty="0" smtClean="0"/>
              <a:t>INSTITUTION</a:t>
            </a:r>
          </a:p>
          <a:p>
            <a:pPr algn="ctr"/>
            <a:r>
              <a:rPr lang="en-US" dirty="0" smtClean="0"/>
              <a:t>ADD YOUR PROFILE PICTURE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32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/>
              <a:t>TITLE</a:t>
            </a:r>
            <a:endParaRPr lang="en-MY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NAME</a:t>
            </a:r>
          </a:p>
          <a:p>
            <a:pPr algn="ctr"/>
            <a:r>
              <a:rPr lang="en-US" dirty="0" smtClean="0"/>
              <a:t>INSTITUTION</a:t>
            </a:r>
          </a:p>
          <a:p>
            <a:pPr algn="ctr"/>
            <a:r>
              <a:rPr lang="en-US" dirty="0" smtClean="0"/>
              <a:t>ADD YOUR PROFILE PICTURE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222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66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49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29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61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72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59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21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Dr.Anis</dc:creator>
  <cp:lastModifiedBy>Dr.Anis</cp:lastModifiedBy>
  <cp:revision>4</cp:revision>
  <dcterms:created xsi:type="dcterms:W3CDTF">2021-06-14T03:02:45Z</dcterms:created>
  <dcterms:modified xsi:type="dcterms:W3CDTF">2021-06-14T06:44:15Z</dcterms:modified>
</cp:coreProperties>
</file>