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21383625" cx="15119350"/>
  <p:notesSz cx="6864350" cy="9994900"/>
  <p:embeddedFontLst>
    <p:embeddedFont>
      <p:font typeface="Arial Black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35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jvvRcVjoRbdCN7mu6ZCEqn/ZUZ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35" orient="horz"/>
        <p:guide pos="47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850" lIns="91725" spcFirstLastPara="1" rIns="91725" wrap="square" tIns="458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7788" y="0"/>
            <a:ext cx="2974975" cy="500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850" lIns="91725" spcFirstLastPara="1" rIns="91725" wrap="square" tIns="458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06613" y="749300"/>
            <a:ext cx="2651125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748213"/>
            <a:ext cx="5492750" cy="4497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850" lIns="91725" spcFirstLastPara="1" rIns="91725" wrap="square" tIns="45850">
            <a:noAutofit/>
          </a:bodyPr>
          <a:lstStyle>
            <a:lvl1pPr indent="-228600" lvl="0" marL="457200" marR="0" rtl="0" algn="l">
              <a:spcBef>
                <a:spcPts val="17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7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7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7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7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93250"/>
            <a:ext cx="2974975" cy="500063"/>
          </a:xfrm>
          <a:prstGeom prst="rect">
            <a:avLst/>
          </a:prstGeom>
          <a:noFill/>
          <a:ln>
            <a:noFill/>
          </a:ln>
        </p:spPr>
        <p:txBody>
          <a:bodyPr anchorCtr="0" anchor="b" bIns="45850" lIns="91725" spcFirstLastPara="1" rIns="91725" wrap="square" tIns="458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7788" y="9493250"/>
            <a:ext cx="2974975" cy="500063"/>
          </a:xfrm>
          <a:prstGeom prst="rect">
            <a:avLst/>
          </a:prstGeom>
          <a:noFill/>
          <a:ln>
            <a:noFill/>
          </a:ln>
        </p:spPr>
        <p:txBody>
          <a:bodyPr anchorCtr="0" anchor="b" bIns="45850" lIns="91725" spcFirstLastPara="1" rIns="91725" wrap="square" tIns="458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748213"/>
            <a:ext cx="5492750" cy="4497387"/>
          </a:xfrm>
          <a:prstGeom prst="rect">
            <a:avLst/>
          </a:prstGeom>
        </p:spPr>
        <p:txBody>
          <a:bodyPr anchorCtr="0" anchor="t" bIns="45850" lIns="91725" spcFirstLastPara="1" rIns="91725" wrap="square" tIns="45850">
            <a:noAutofit/>
          </a:bodyPr>
          <a:lstStyle/>
          <a:p>
            <a:pPr indent="0" lvl="0" marL="0" rtl="0" algn="l">
              <a:spcBef>
                <a:spcPts val="1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106613" y="749300"/>
            <a:ext cx="2651125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748213"/>
            <a:ext cx="5492750" cy="4497387"/>
          </a:xfrm>
          <a:prstGeom prst="rect">
            <a:avLst/>
          </a:prstGeom>
        </p:spPr>
        <p:txBody>
          <a:bodyPr anchorCtr="0" anchor="t" bIns="45850" lIns="91725" spcFirstLastPara="1" rIns="91725" wrap="square" tIns="45850">
            <a:noAutofit/>
          </a:bodyPr>
          <a:lstStyle/>
          <a:p>
            <a:pPr indent="0" lvl="0" marL="0" rtl="0" algn="l">
              <a:spcBef>
                <a:spcPts val="1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2106613" y="749300"/>
            <a:ext cx="2651125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58dd9adc3_0_0:notes"/>
          <p:cNvSpPr/>
          <p:nvPr>
            <p:ph idx="2" type="sldImg"/>
          </p:nvPr>
        </p:nvSpPr>
        <p:spPr>
          <a:xfrm>
            <a:off x="2106613" y="749300"/>
            <a:ext cx="2651100" cy="3749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58dd9adc3_0_0:notes"/>
          <p:cNvSpPr txBox="1"/>
          <p:nvPr>
            <p:ph idx="1" type="body"/>
          </p:nvPr>
        </p:nvSpPr>
        <p:spPr>
          <a:xfrm>
            <a:off x="685800" y="4748213"/>
            <a:ext cx="5492700" cy="4497300"/>
          </a:xfrm>
          <a:prstGeom prst="rect">
            <a:avLst/>
          </a:prstGeom>
        </p:spPr>
        <p:txBody>
          <a:bodyPr anchorCtr="0" anchor="t" bIns="45850" lIns="91725" spcFirstLastPara="1" rIns="91725" wrap="square" tIns="45850">
            <a:noAutofit/>
          </a:bodyPr>
          <a:lstStyle/>
          <a:p>
            <a:pPr indent="0" lvl="0" marL="0" rtl="0" algn="l">
              <a:spcBef>
                <a:spcPts val="1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1358dd9adc3_0_0:notes"/>
          <p:cNvSpPr txBox="1"/>
          <p:nvPr>
            <p:ph idx="12" type="sldNum"/>
          </p:nvPr>
        </p:nvSpPr>
        <p:spPr>
          <a:xfrm>
            <a:off x="3887788" y="9493250"/>
            <a:ext cx="2975100" cy="500100"/>
          </a:xfrm>
          <a:prstGeom prst="rect">
            <a:avLst/>
          </a:prstGeom>
        </p:spPr>
        <p:txBody>
          <a:bodyPr anchorCtr="0" anchor="b" bIns="45850" lIns="91725" spcFirstLastPara="1" rIns="91725" wrap="square" tIns="45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775818" y="5956038"/>
            <a:ext cx="13567714" cy="13040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3389024" y="8569242"/>
            <a:ext cx="18121634" cy="32601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-3225692" y="5403628"/>
            <a:ext cx="18121634" cy="959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ctrTitle"/>
          </p:nvPr>
        </p:nvSpPr>
        <p:spPr>
          <a:xfrm>
            <a:off x="1133951" y="3499590"/>
            <a:ext cx="12851448" cy="74446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21"/>
              <a:buFont typeface="Calibri"/>
              <a:buNone/>
              <a:defRPr sz="992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1889919" y="11231355"/>
            <a:ext cx="11339513" cy="5162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968"/>
              <a:buNone/>
              <a:defRPr sz="3968"/>
            </a:lvl1pPr>
            <a:lvl2pPr lvl="1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2pPr>
            <a:lvl3pPr lvl="2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None/>
              <a:defRPr sz="2976"/>
            </a:lvl3pPr>
            <a:lvl4pPr lvl="3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4pPr>
            <a:lvl5pPr lvl="4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5pPr>
            <a:lvl6pPr lvl="5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6pPr>
            <a:lvl7pPr lvl="6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7pPr>
            <a:lvl8pPr lvl="7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8pPr>
            <a:lvl9pPr lvl="8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031582" y="5331063"/>
            <a:ext cx="13040439" cy="88949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21"/>
              <a:buFont typeface="Calibri"/>
              <a:buNone/>
              <a:defRPr sz="992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1031582" y="14310205"/>
            <a:ext cx="13040439" cy="4677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968"/>
              <a:buNone/>
              <a:defRPr sz="3968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3307"/>
              <a:buNone/>
              <a:defRPr sz="3307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2976"/>
              <a:buNone/>
              <a:defRPr sz="2976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2646"/>
              <a:buNone/>
              <a:defRPr sz="2646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2646"/>
              <a:buNone/>
              <a:defRPr sz="2646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2646"/>
              <a:buNone/>
              <a:defRPr sz="2646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2646"/>
              <a:buNone/>
              <a:defRPr sz="2646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2646"/>
              <a:buNone/>
              <a:defRPr sz="2646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rgbClr val="888888"/>
              </a:buClr>
              <a:buSzPts val="2646"/>
              <a:buNone/>
              <a:defRPr sz="2646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1039455" y="5692400"/>
            <a:ext cx="6425724" cy="13567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7654171" y="5692400"/>
            <a:ext cx="6425724" cy="13567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1041425" y="1138485"/>
            <a:ext cx="13040439" cy="4133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1041426" y="5241960"/>
            <a:ext cx="6396193" cy="2569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968"/>
              <a:buNone/>
              <a:defRPr b="1" sz="3968"/>
            </a:lvl1pPr>
            <a:lvl2pPr indent="-2286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b="1" sz="3307"/>
            </a:lvl2pPr>
            <a:lvl3pPr indent="-2286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None/>
              <a:defRPr b="1" sz="2976"/>
            </a:lvl3pPr>
            <a:lvl4pPr indent="-2286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4pPr>
            <a:lvl5pPr indent="-2286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5pPr>
            <a:lvl6pPr indent="-2286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6pPr>
            <a:lvl7pPr indent="-2286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7pPr>
            <a:lvl8pPr indent="-2286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8pPr>
            <a:lvl9pPr indent="-2286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1041426" y="7810963"/>
            <a:ext cx="6396193" cy="11488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7654172" y="5241960"/>
            <a:ext cx="6427693" cy="2569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968"/>
              <a:buNone/>
              <a:defRPr b="1" sz="3968"/>
            </a:lvl1pPr>
            <a:lvl2pPr indent="-2286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b="1" sz="3307"/>
            </a:lvl2pPr>
            <a:lvl3pPr indent="-2286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None/>
              <a:defRPr b="1" sz="2976"/>
            </a:lvl3pPr>
            <a:lvl4pPr indent="-2286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4pPr>
            <a:lvl5pPr indent="-2286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5pPr>
            <a:lvl6pPr indent="-2286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6pPr>
            <a:lvl7pPr indent="-2286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7pPr>
            <a:lvl8pPr indent="-2286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8pPr>
            <a:lvl9pPr indent="-2286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7654172" y="7810963"/>
            <a:ext cx="6427693" cy="11488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1041425" y="1425575"/>
            <a:ext cx="4876384" cy="4989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91"/>
              <a:buFont typeface="Calibri"/>
              <a:buNone/>
              <a:defRPr sz="529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6427693" y="3078850"/>
            <a:ext cx="7654171" cy="15196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64578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5291"/>
              <a:buChar char="•"/>
              <a:defRPr sz="5291"/>
            </a:lvl1pPr>
            <a:lvl2pPr indent="-522605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4630"/>
              <a:buChar char="•"/>
              <a:defRPr sz="4630"/>
            </a:lvl2pPr>
            <a:lvl3pPr indent="-480567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968"/>
              <a:buChar char="•"/>
              <a:defRPr sz="3968"/>
            </a:lvl3pPr>
            <a:lvl4pPr indent="-438594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Char char="•"/>
              <a:defRPr sz="3307"/>
            </a:lvl4pPr>
            <a:lvl5pPr indent="-438594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Char char="•"/>
              <a:defRPr sz="3307"/>
            </a:lvl5pPr>
            <a:lvl6pPr indent="-438594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Char char="•"/>
              <a:defRPr sz="3307"/>
            </a:lvl6pPr>
            <a:lvl7pPr indent="-438594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Char char="•"/>
              <a:defRPr sz="3307"/>
            </a:lvl7pPr>
            <a:lvl8pPr indent="-438594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Char char="•"/>
              <a:defRPr sz="3307"/>
            </a:lvl8pPr>
            <a:lvl9pPr indent="-438594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Char char="•"/>
              <a:defRPr sz="3307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1041425" y="6415088"/>
            <a:ext cx="4876384" cy="11884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indent="-2286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None/>
              <a:defRPr sz="2315"/>
            </a:lvl2pPr>
            <a:lvl3pPr indent="-2286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indent="-2286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4pPr>
            <a:lvl5pPr indent="-2286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5pPr>
            <a:lvl6pPr indent="-2286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6pPr>
            <a:lvl7pPr indent="-2286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7pPr>
            <a:lvl8pPr indent="-2286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8pPr>
            <a:lvl9pPr indent="-2286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1041425" y="1425575"/>
            <a:ext cx="4876384" cy="4989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91"/>
              <a:buFont typeface="Calibri"/>
              <a:buNone/>
              <a:defRPr sz="529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6427693" y="3078850"/>
            <a:ext cx="7654171" cy="15196234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1041425" y="6415088"/>
            <a:ext cx="4876384" cy="11884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indent="-228600" lvl="1" marL="914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None/>
              <a:defRPr sz="2315"/>
            </a:lvl2pPr>
            <a:lvl3pPr indent="-228600" lvl="2" marL="1371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indent="-228600" lvl="3" marL="1828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4pPr>
            <a:lvl5pPr indent="-228600" lvl="4" marL="22860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5pPr>
            <a:lvl6pPr indent="-228600" lvl="5" marL="2743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6pPr>
            <a:lvl7pPr indent="-228600" lvl="6" marL="32004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7pPr>
            <a:lvl8pPr indent="-228600" lvl="7" marL="3657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8pPr>
            <a:lvl9pPr indent="-228600" lvl="8" marL="41148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75"/>
              <a:buFont typeface="Calibri"/>
              <a:buNone/>
              <a:defRPr b="0" i="0" sz="7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22605" lvl="0" marL="457200" marR="0" rtl="0" algn="l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4630"/>
              <a:buFont typeface="Arial"/>
              <a:buChar char="•"/>
              <a:defRPr b="0" i="0" sz="46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80568" lvl="1" marL="9144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968"/>
              <a:buFont typeface="Arial"/>
              <a:buChar char="•"/>
              <a:defRPr b="0" i="0" sz="39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8594" lvl="2" marL="13716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3307"/>
              <a:buFont typeface="Arial"/>
              <a:buChar char="•"/>
              <a:defRPr b="0" i="0" sz="33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7575" lvl="3" marL="18288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7576" lvl="4" marL="22860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7576" lvl="5" marL="27432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7576" lvl="6" marL="32004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7576" lvl="7" marL="36576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7576" lvl="8" marL="41148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98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1190229" y="1415092"/>
            <a:ext cx="13027038" cy="566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5300"/>
              <a:t>INSTRUCTIONS FOR E-POSTER PREPARATION </a:t>
            </a:r>
            <a:br>
              <a:rPr b="1" lang="en-US"/>
            </a:br>
            <a:endParaRPr b="1"/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1210252" y="2137874"/>
            <a:ext cx="12271425" cy="7426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7990" lvl="0" marL="37799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Poster should be written </a:t>
            </a:r>
            <a:r>
              <a:rPr b="1" lang="en-US" sz="3600"/>
              <a:t>ONLY</a:t>
            </a:r>
            <a:r>
              <a:rPr lang="en-US" sz="3600"/>
              <a:t> in English language.</a:t>
            </a:r>
            <a:endParaRPr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Title of the E-Poster (should be matched with the submitted full paper).</a:t>
            </a:r>
            <a:endParaRPr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Names and affiliations of all authors (each author to be marked with superscript Arabic number (such as </a:t>
            </a:r>
            <a:r>
              <a:rPr baseline="30000" lang="en-US" sz="3600"/>
              <a:t>1, 2</a:t>
            </a:r>
            <a:r>
              <a:rPr lang="en-US" sz="3600"/>
              <a:t>) with their corresponding institute affiliation and their addresses.</a:t>
            </a:r>
            <a:endParaRPr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The logo of the affiliated institution/university should be placed on the upper left hand corner, whilst the first author’s color photograph (passport style) should be placed on the upper right hand corner of the poster.</a:t>
            </a:r>
            <a:endParaRPr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All posters will be set in portrait style orientation (and all information (i.e. text, data, photos, and figures) must be designed to appear within one window/slide.</a:t>
            </a:r>
            <a:endParaRPr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Font size: ≥16.</a:t>
            </a:r>
            <a:endParaRPr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File format: Required format (</a:t>
            </a:r>
            <a:r>
              <a:rPr b="1" lang="en-US" sz="3600"/>
              <a:t>PDF and JPEG</a:t>
            </a:r>
            <a:r>
              <a:rPr lang="en-US" sz="3600"/>
              <a:t>). Save your PPT into PDF and JPEG format.</a:t>
            </a:r>
            <a:endParaRPr sz="3600"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Please name the files based on your paper ID (</a:t>
            </a:r>
            <a:r>
              <a:rPr b="1" lang="en-US" sz="3600"/>
              <a:t>PaperID</a:t>
            </a:r>
            <a:r>
              <a:rPr lang="en-US" sz="3600"/>
              <a:t>.jpg, </a:t>
            </a:r>
            <a:r>
              <a:rPr b="1" lang="en-US" sz="3600"/>
              <a:t>PaperID</a:t>
            </a:r>
            <a:r>
              <a:rPr lang="en-US" sz="3600"/>
              <a:t>.pdf).</a:t>
            </a:r>
            <a:endParaRPr/>
          </a:p>
          <a:p>
            <a:pPr indent="-377990" lvl="0" marL="377990" rtl="0" algn="just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If you design your E-Poster in PowerPoint (PPT), </a:t>
            </a:r>
            <a:r>
              <a:rPr b="1" lang="en-US" sz="3600"/>
              <a:t>ALL </a:t>
            </a:r>
            <a:r>
              <a:rPr lang="en-US" sz="3600"/>
              <a:t>information must be appeared within </a:t>
            </a:r>
            <a:r>
              <a:rPr b="1" lang="en-US" sz="3600"/>
              <a:t>ONE (1)</a:t>
            </a:r>
            <a:r>
              <a:rPr lang="en-US" sz="3600"/>
              <a:t> slide only. 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832444" y="15721012"/>
            <a:ext cx="13027038" cy="566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75" lIns="64575" spcFirstLastPara="1" rIns="64575" wrap="square" tIns="32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OF E-POSTER PRESENTATION SHOULD HAVE:</a:t>
            </a:r>
            <a:br>
              <a:rPr b="1" i="0" lang="en-US" sz="543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5438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210251" y="16711612"/>
            <a:ext cx="12271425" cy="2690610"/>
          </a:xfrm>
          <a:prstGeom prst="rect">
            <a:avLst/>
          </a:prstGeom>
          <a:noFill/>
          <a:ln>
            <a:noFill/>
          </a:ln>
        </p:spPr>
        <p:txBody>
          <a:bodyPr anchorCtr="0" anchor="t" bIns="32275" lIns="64575" spcFirstLastPara="1" rIns="64575" wrap="square" tIns="32275">
            <a:noAutofit/>
          </a:bodyPr>
          <a:lstStyle/>
          <a:p>
            <a:pPr indent="-400050" lvl="0" marL="4000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(Introduction, Objectives, Materials and Methods, Results and Discussion, Conclusions, References and Acknowledgments).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00050" marR="0" rtl="0" algn="just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details (optional), so that interested delegates may contact you.</a:t>
            </a:r>
            <a:endParaRPr/>
          </a:p>
          <a:p>
            <a:pPr indent="-400050" lvl="0" marL="400050" marR="0" rtl="0" algn="just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must be given in units that are generally accepted in scientific publications (international metric system is preferred).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320675" y="2784831"/>
            <a:ext cx="1874458" cy="220742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77"/>
              <a:buFont typeface="Arial"/>
              <a:buNone/>
            </a:pPr>
            <a:r>
              <a:t/>
            </a:r>
            <a:endParaRPr b="0" i="0" sz="197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r>
              <a:t/>
            </a:r>
            <a:endParaRPr b="0" i="0" sz="1412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r>
              <a:t/>
            </a:r>
            <a:endParaRPr b="0" i="0" sz="1412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2"/>
              <a:buFont typeface="Arial"/>
              <a:buNone/>
            </a:pPr>
            <a:r>
              <a:rPr b="0" i="0" lang="en-US" sz="141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 of the affiliated institution/university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3456336" y="3767340"/>
            <a:ext cx="8152549" cy="1005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97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Names and affiliations of all authors (each author to be marked with superscript Arabic number (such as 1, 2) with their corresponding institute affiliation and their addresses.</a:t>
            </a:r>
            <a:endParaRPr b="1" i="0" sz="1977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-54127" y="2784831"/>
            <a:ext cx="15173477" cy="8095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66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2920572" y="2784830"/>
            <a:ext cx="1874458" cy="220742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77"/>
              <a:buFont typeface="Arial"/>
              <a:buNone/>
            </a:pPr>
            <a:r>
              <a:t/>
            </a:r>
            <a:endParaRPr b="0" i="0" sz="197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r>
              <a:t/>
            </a:r>
            <a:endParaRPr b="0" i="0" sz="1412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r>
              <a:t/>
            </a:r>
            <a:endParaRPr b="0" i="0" sz="1412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2"/>
              <a:buFont typeface="Arial"/>
              <a:buNone/>
            </a:pPr>
            <a:r>
              <a:rPr b="0" i="0" lang="en-US" sz="141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 author’s color photograph (passport style)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58dd9adc3_0_0"/>
          <p:cNvSpPr txBox="1"/>
          <p:nvPr>
            <p:ph type="title"/>
          </p:nvPr>
        </p:nvSpPr>
        <p:spPr>
          <a:xfrm>
            <a:off x="1039456" y="1138485"/>
            <a:ext cx="13040400" cy="4133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1358dd9adc3_0_0"/>
          <p:cNvSpPr txBox="1"/>
          <p:nvPr>
            <p:ph idx="1" type="body"/>
          </p:nvPr>
        </p:nvSpPr>
        <p:spPr>
          <a:xfrm>
            <a:off x="1039456" y="5692400"/>
            <a:ext cx="13040400" cy="1356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654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2012-06-21T05:16:04Z</dcterms:created>
  <dc:creator>POLIMAS</dc:creator>
</cp:coreProperties>
</file>