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TBW753Vmvv176O6Yv4scjkWbu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ctrTitle"/>
          </p:nvPr>
        </p:nvSpPr>
        <p:spPr>
          <a:xfrm>
            <a:off x="1981200" y="1714500"/>
            <a:ext cx="54864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/>
        </p:nvSpPr>
        <p:spPr>
          <a:xfrm>
            <a:off x="1981200" y="1714500"/>
            <a:ext cx="36576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/>
        </p:nvSpPr>
        <p:spPr>
          <a:xfrm>
            <a:off x="1981200" y="1714500"/>
            <a:ext cx="70104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&amp; METHOD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4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/>
        </p:nvSpPr>
        <p:spPr>
          <a:xfrm>
            <a:off x="1981200" y="1714500"/>
            <a:ext cx="69342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&amp; DISCUSSION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/>
        </p:nvSpPr>
        <p:spPr>
          <a:xfrm>
            <a:off x="1981200" y="1714500"/>
            <a:ext cx="40386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/>
          <p:nvPr/>
        </p:nvSpPr>
        <p:spPr>
          <a:xfrm>
            <a:off x="1981200" y="1714500"/>
            <a:ext cx="64770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17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/>
        </p:nvSpPr>
        <p:spPr>
          <a:xfrm>
            <a:off x="1981200" y="1714500"/>
            <a:ext cx="36576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9.png"/><Relationship Id="rId1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2.xml"/><Relationship Id="rId1" Type="http://schemas.openxmlformats.org/officeDocument/2006/relationships/image" Target="../media/image1.png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5" Type="http://schemas.openxmlformats.org/officeDocument/2006/relationships/slideLayout" Target="../slideLayouts/slideLayout5.xml"/><Relationship Id="rId14" Type="http://schemas.openxmlformats.org/officeDocument/2006/relationships/slideLayout" Target="../slideLayouts/slideLayout4.xml"/><Relationship Id="rId17" Type="http://schemas.openxmlformats.org/officeDocument/2006/relationships/slideLayout" Target="../slideLayouts/slideLayout7.xml"/><Relationship Id="rId16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19" Type="http://schemas.openxmlformats.org/officeDocument/2006/relationships/theme" Target="../theme/theme2.xml"/><Relationship Id="rId6" Type="http://schemas.openxmlformats.org/officeDocument/2006/relationships/image" Target="../media/image3.png"/><Relationship Id="rId18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5536671" y="377190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5536671" y="4914901"/>
            <a:ext cx="82296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0"/>
          <p:cNvGrpSpPr/>
          <p:nvPr/>
        </p:nvGrpSpPr>
        <p:grpSpPr>
          <a:xfrm>
            <a:off x="-343441" y="-151878"/>
            <a:ext cx="5906041" cy="5447779"/>
            <a:chOff x="-379422" y="-85945"/>
            <a:chExt cx="6037604" cy="5563671"/>
          </a:xfrm>
        </p:grpSpPr>
        <p:pic>
          <p:nvPicPr>
            <p:cNvPr id="9" name="Google Shape;9;p10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 rot="4638986">
              <a:off x="-172233" y="1362953"/>
              <a:ext cx="2004340" cy="20281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flipH="1" rot="10800000">
              <a:off x="-152400" y="15014"/>
              <a:ext cx="5810582" cy="150018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oogle Shape;11;p10"/>
            <p:cNvGrpSpPr/>
            <p:nvPr/>
          </p:nvGrpSpPr>
          <p:grpSpPr>
            <a:xfrm>
              <a:off x="-18549" y="-85945"/>
              <a:ext cx="3515676" cy="5563671"/>
              <a:chOff x="0" y="-147500"/>
              <a:chExt cx="3515676" cy="5563671"/>
            </a:xfrm>
          </p:grpSpPr>
          <p:pic>
            <p:nvPicPr>
              <p:cNvPr id="12" name="Google Shape;12;p1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 rot="5832598">
                <a:off x="479275" y="283517"/>
                <a:ext cx="1560598" cy="17588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" name="Google Shape;13;p10"/>
              <p:cNvPicPr preferRelativeResize="0"/>
              <p:nvPr/>
            </p:nvPicPr>
            <p:blipFill rotWithShape="1">
              <a:blip r:embed="rId2">
                <a:alphaModFix/>
              </a:blip>
              <a:srcRect b="0" l="0" r="0" t="0"/>
              <a:stretch/>
            </p:blipFill>
            <p:spPr>
              <a:xfrm rot="5400000">
                <a:off x="-2038746" y="1929625"/>
                <a:ext cx="5525293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Google Shape;14;p1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 rot="-10170483">
                <a:off x="1807982" y="-20113"/>
                <a:ext cx="1560598" cy="175887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5" name="Google Shape;15;p10"/>
          <p:cNvGrpSpPr/>
          <p:nvPr/>
        </p:nvGrpSpPr>
        <p:grpSpPr>
          <a:xfrm>
            <a:off x="16239549" y="6036830"/>
            <a:ext cx="2098979" cy="4344068"/>
            <a:chOff x="16239549" y="6036830"/>
            <a:chExt cx="2098979" cy="4344068"/>
          </a:xfrm>
        </p:grpSpPr>
        <p:pic>
          <p:nvPicPr>
            <p:cNvPr id="16" name="Google Shape;16;p1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 rot="5214274">
              <a:off x="16166489" y="8634055"/>
              <a:ext cx="1826625" cy="15841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10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 rot="688335">
              <a:off x="16998749" y="6139994"/>
              <a:ext cx="1169821" cy="1318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10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6349515" y="6721226"/>
              <a:ext cx="1938485" cy="35657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10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 rot="-3761474">
              <a:off x="17059794" y="7976275"/>
              <a:ext cx="1039527" cy="11715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Google Shape;20;p10"/>
          <p:cNvGrpSpPr/>
          <p:nvPr/>
        </p:nvGrpSpPr>
        <p:grpSpPr>
          <a:xfrm>
            <a:off x="13195282" y="0"/>
            <a:ext cx="5092718" cy="1515200"/>
            <a:chOff x="13195282" y="0"/>
            <a:chExt cx="5092718" cy="1515200"/>
          </a:xfrm>
        </p:grpSpPr>
        <p:pic>
          <p:nvPicPr>
            <p:cNvPr id="21" name="Google Shape;21;p10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3195282" y="0"/>
              <a:ext cx="1647568" cy="1515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22;p10"/>
            <p:cNvPicPr preferRelativeResize="0"/>
            <p:nvPr/>
          </p:nvPicPr>
          <p:blipFill rotWithShape="1">
            <a:blip r:embed="rId10">
              <a:alphaModFix/>
            </a:blip>
            <a:srcRect b="9153" l="0" r="0" t="4289"/>
            <a:stretch/>
          </p:blipFill>
          <p:spPr>
            <a:xfrm>
              <a:off x="14675496" y="0"/>
              <a:ext cx="3612504" cy="136541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260" y="4839187"/>
            <a:ext cx="3483998" cy="348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05188" y="0"/>
            <a:ext cx="4982812" cy="148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25240" y="-114300"/>
            <a:ext cx="5266085" cy="485056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7482005" y="3815612"/>
            <a:ext cx="4391501" cy="7524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 ID: TITLE</a:t>
            </a:r>
            <a:endParaRPr/>
          </a:p>
        </p:txBody>
      </p:sp>
      <p:sp>
        <p:nvSpPr>
          <p:cNvPr id="53" name="Google Shape;53;p1"/>
          <p:cNvSpPr txBox="1"/>
          <p:nvPr/>
        </p:nvSpPr>
        <p:spPr>
          <a:xfrm>
            <a:off x="7703258" y="5582670"/>
            <a:ext cx="4491930" cy="15601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9740" lvl="1" marL="63948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1"/>
              <a:buFont typeface="Arial"/>
              <a:buChar char="•"/>
            </a:pPr>
            <a:r>
              <a:rPr b="0" i="0" lang="en-US" sz="29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/>
          </a:p>
          <a:p>
            <a:pPr indent="-319740" lvl="1" marL="63948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1"/>
              <a:buFont typeface="Arial"/>
              <a:buChar char="•"/>
            </a:pPr>
            <a:r>
              <a:rPr b="0" i="0" lang="en-US" sz="29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INSTITUTION</a:t>
            </a:r>
            <a:endParaRPr/>
          </a:p>
          <a:p>
            <a:pPr indent="-319740" lvl="1" marL="63948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1"/>
              <a:buFont typeface="Arial"/>
              <a:buChar char="•"/>
            </a:pPr>
            <a:r>
              <a:rPr b="0" i="0" lang="en-US" sz="29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CO-AUTHORS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2307803" y="6056828"/>
            <a:ext cx="2220913" cy="8328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YOUR </a:t>
            </a:r>
            <a:endParaRPr/>
          </a:p>
          <a:p>
            <a:pPr indent="0" lvl="0" marL="0" marR="0" rtl="0" algn="ctr">
              <a:lnSpc>
                <a:spcPct val="1400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ctrTitle"/>
          </p:nvPr>
        </p:nvSpPr>
        <p:spPr>
          <a:xfrm>
            <a:off x="1981200" y="1714500"/>
            <a:ext cx="5486400" cy="762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60" name="Google Shape;60;p2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idx="1" type="body"/>
          </p:nvPr>
        </p:nvSpPr>
        <p:spPr>
          <a:xfrm>
            <a:off x="1981200" y="3009900"/>
            <a:ext cx="143256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User</dc:creator>
</cp:coreProperties>
</file>