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8" r:id="rId2"/>
    <p:sldId id="259" r:id="rId3"/>
  </p:sldIdLst>
  <p:sldSz cx="15119350" cy="21383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2" autoAdjust="0"/>
    <p:restoredTop sz="94660"/>
  </p:normalViewPr>
  <p:slideViewPr>
    <p:cSldViewPr snapToGrid="0">
      <p:cViewPr varScale="1">
        <p:scale>
          <a:sx n="29" d="100"/>
          <a:sy n="29" d="100"/>
        </p:scale>
        <p:origin x="243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2"/>
    </p:cViewPr>
  </p:sorterViewPr>
  <p:notesViewPr>
    <p:cSldViewPr snapToGrid="0">
      <p:cViewPr varScale="1">
        <p:scale>
          <a:sx n="65" d="100"/>
          <a:sy n="65" d="100"/>
        </p:scale>
        <p:origin x="3154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0CDC1FF-11A7-B823-73A3-F76BB68448C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A55ADA-67EA-6F5F-9147-CB2E8CFA204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D9A490-878E-4ED1-95F6-65C6B74FC549}" type="datetimeFigureOut">
              <a:rPr lang="en-MY" smtClean="0"/>
              <a:t>14/05/24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F4416C-FA01-E05D-6140-B4FB3F85E8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C02609-0730-EAFA-9560-64BE1F78C29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60219-601F-4729-A512-0FFB4BF6708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824374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1C5D3F-F758-43E4-A914-BA89DB010241}" type="datetimeFigureOut">
              <a:rPr lang="en-MY" smtClean="0"/>
              <a:t>14/05/24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36F525-63B9-46A2-A02E-A76230FD9C8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50821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752082" rtl="0" eaLnBrk="1" latinLnBrk="0" hangingPunct="1">
      <a:defRPr sz="2299" kern="1200">
        <a:solidFill>
          <a:schemeClr val="tx1"/>
        </a:solidFill>
        <a:latin typeface="+mn-lt"/>
        <a:ea typeface="+mn-ea"/>
        <a:cs typeface="+mn-cs"/>
      </a:defRPr>
    </a:lvl1pPr>
    <a:lvl2pPr marL="876041" algn="l" defTabSz="1752082" rtl="0" eaLnBrk="1" latinLnBrk="0" hangingPunct="1">
      <a:defRPr sz="2299" kern="1200">
        <a:solidFill>
          <a:schemeClr val="tx1"/>
        </a:solidFill>
        <a:latin typeface="+mn-lt"/>
        <a:ea typeface="+mn-ea"/>
        <a:cs typeface="+mn-cs"/>
      </a:defRPr>
    </a:lvl2pPr>
    <a:lvl3pPr marL="1752082" algn="l" defTabSz="1752082" rtl="0" eaLnBrk="1" latinLnBrk="0" hangingPunct="1">
      <a:defRPr sz="2299" kern="1200">
        <a:solidFill>
          <a:schemeClr val="tx1"/>
        </a:solidFill>
        <a:latin typeface="+mn-lt"/>
        <a:ea typeface="+mn-ea"/>
        <a:cs typeface="+mn-cs"/>
      </a:defRPr>
    </a:lvl3pPr>
    <a:lvl4pPr marL="2628123" algn="l" defTabSz="1752082" rtl="0" eaLnBrk="1" latinLnBrk="0" hangingPunct="1">
      <a:defRPr sz="2299" kern="1200">
        <a:solidFill>
          <a:schemeClr val="tx1"/>
        </a:solidFill>
        <a:latin typeface="+mn-lt"/>
        <a:ea typeface="+mn-ea"/>
        <a:cs typeface="+mn-cs"/>
      </a:defRPr>
    </a:lvl4pPr>
    <a:lvl5pPr marL="3504164" algn="l" defTabSz="1752082" rtl="0" eaLnBrk="1" latinLnBrk="0" hangingPunct="1">
      <a:defRPr sz="2299" kern="1200">
        <a:solidFill>
          <a:schemeClr val="tx1"/>
        </a:solidFill>
        <a:latin typeface="+mn-lt"/>
        <a:ea typeface="+mn-ea"/>
        <a:cs typeface="+mn-cs"/>
      </a:defRPr>
    </a:lvl5pPr>
    <a:lvl6pPr marL="4380205" algn="l" defTabSz="1752082" rtl="0" eaLnBrk="1" latinLnBrk="0" hangingPunct="1">
      <a:defRPr sz="2299" kern="1200">
        <a:solidFill>
          <a:schemeClr val="tx1"/>
        </a:solidFill>
        <a:latin typeface="+mn-lt"/>
        <a:ea typeface="+mn-ea"/>
        <a:cs typeface="+mn-cs"/>
      </a:defRPr>
    </a:lvl6pPr>
    <a:lvl7pPr marL="5256246" algn="l" defTabSz="1752082" rtl="0" eaLnBrk="1" latinLnBrk="0" hangingPunct="1">
      <a:defRPr sz="2299" kern="1200">
        <a:solidFill>
          <a:schemeClr val="tx1"/>
        </a:solidFill>
        <a:latin typeface="+mn-lt"/>
        <a:ea typeface="+mn-ea"/>
        <a:cs typeface="+mn-cs"/>
      </a:defRPr>
    </a:lvl7pPr>
    <a:lvl8pPr marL="6132286" algn="l" defTabSz="1752082" rtl="0" eaLnBrk="1" latinLnBrk="0" hangingPunct="1">
      <a:defRPr sz="2299" kern="1200">
        <a:solidFill>
          <a:schemeClr val="tx1"/>
        </a:solidFill>
        <a:latin typeface="+mn-lt"/>
        <a:ea typeface="+mn-ea"/>
        <a:cs typeface="+mn-cs"/>
      </a:defRPr>
    </a:lvl8pPr>
    <a:lvl9pPr marL="7008327" algn="l" defTabSz="1752082" rtl="0" eaLnBrk="1" latinLnBrk="0" hangingPunct="1">
      <a:defRPr sz="229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748213"/>
            <a:ext cx="5492750" cy="4497387"/>
          </a:xfrm>
          <a:prstGeom prst="rect">
            <a:avLst/>
          </a:prstGeom>
        </p:spPr>
        <p:txBody>
          <a:bodyPr spcFirstLastPara="1" wrap="square" lIns="91725" tIns="45850" rIns="91725" bIns="45850" anchor="t" anchorCtr="0">
            <a:noAutofit/>
          </a:bodyPr>
          <a:lstStyle/>
          <a:p>
            <a:pPr marL="0" lvl="0" indent="0" algn="l" rtl="0">
              <a:spcBef>
                <a:spcPts val="17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6613" y="749300"/>
            <a:ext cx="2651125" cy="3749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11231355"/>
            <a:ext cx="11339513" cy="5162758"/>
          </a:xfrm>
        </p:spPr>
        <p:txBody>
          <a:bodyPr/>
          <a:lstStyle>
            <a:lvl1pPr marL="0" indent="0" algn="ctr">
              <a:buNone/>
              <a:defRPr sz="3968"/>
            </a:lvl1pPr>
            <a:lvl2pPr marL="755980" indent="0" algn="ctr">
              <a:buNone/>
              <a:defRPr sz="3307"/>
            </a:lvl2pPr>
            <a:lvl3pPr marL="1511960" indent="0" algn="ctr">
              <a:buNone/>
              <a:defRPr sz="2976"/>
            </a:lvl3pPr>
            <a:lvl4pPr marL="2267941" indent="0" algn="ctr">
              <a:buNone/>
              <a:defRPr sz="2646"/>
            </a:lvl4pPr>
            <a:lvl5pPr marL="3023921" indent="0" algn="ctr">
              <a:buNone/>
              <a:defRPr sz="2646"/>
            </a:lvl5pPr>
            <a:lvl6pPr marL="3779901" indent="0" algn="ctr">
              <a:buNone/>
              <a:defRPr sz="2646"/>
            </a:lvl6pPr>
            <a:lvl7pPr marL="4535881" indent="0" algn="ctr">
              <a:buNone/>
              <a:defRPr sz="2646"/>
            </a:lvl7pPr>
            <a:lvl8pPr marL="5291861" indent="0" algn="ctr">
              <a:buNone/>
              <a:defRPr sz="2646"/>
            </a:lvl8pPr>
            <a:lvl9pPr marL="6047842" indent="0" algn="ctr">
              <a:buNone/>
              <a:defRPr sz="264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D8DF15C-955C-3CF1-DBAF-8860BB333E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1176"/>
            <a:ext cx="15119350" cy="2747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857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C9B50-346E-4C04-97A5-4A6C76662AB4}" type="datetimeFigureOut">
              <a:rPr lang="en-MY" smtClean="0"/>
              <a:t>14/05/24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D5CBC-3716-436F-82D7-6C6A3710AB4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66743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1138480"/>
            <a:ext cx="3260110" cy="1812163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1138480"/>
            <a:ext cx="9591338" cy="181216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C9B50-346E-4C04-97A5-4A6C76662AB4}" type="datetimeFigureOut">
              <a:rPr lang="en-MY" smtClean="0"/>
              <a:t>14/05/24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D5CBC-3716-436F-82D7-6C6A3710AB4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56730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C9B50-346E-4C04-97A5-4A6C76662AB4}" type="datetimeFigureOut">
              <a:rPr lang="en-MY" smtClean="0"/>
              <a:t>14/05/24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D5CBC-3716-436F-82D7-6C6A3710AB4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46117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5331063"/>
            <a:ext cx="13040439" cy="8894992"/>
          </a:xfrm>
        </p:spPr>
        <p:txBody>
          <a:bodyPr anchor="b"/>
          <a:lstStyle>
            <a:lvl1pPr>
              <a:defRPr sz="992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14310205"/>
            <a:ext cx="13040439" cy="4677666"/>
          </a:xfrm>
        </p:spPr>
        <p:txBody>
          <a:bodyPr/>
          <a:lstStyle>
            <a:lvl1pPr marL="0" indent="0">
              <a:buNone/>
              <a:defRPr sz="3968">
                <a:solidFill>
                  <a:schemeClr val="tx1"/>
                </a:solidFill>
              </a:defRPr>
            </a:lvl1pPr>
            <a:lvl2pPr marL="755980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2pPr>
            <a:lvl3pPr marL="1511960" indent="0">
              <a:buNone/>
              <a:defRPr sz="2976">
                <a:solidFill>
                  <a:schemeClr val="tx1">
                    <a:tint val="75000"/>
                  </a:schemeClr>
                </a:solidFill>
              </a:defRPr>
            </a:lvl3pPr>
            <a:lvl4pPr marL="226794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4pPr>
            <a:lvl5pPr marL="302392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5pPr>
            <a:lvl6pPr marL="377990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6pPr>
            <a:lvl7pPr marL="453588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7pPr>
            <a:lvl8pPr marL="529186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8pPr>
            <a:lvl9pPr marL="6047842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C9B50-346E-4C04-97A5-4A6C76662AB4}" type="datetimeFigureOut">
              <a:rPr lang="en-MY" smtClean="0"/>
              <a:t>14/05/24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D5CBC-3716-436F-82D7-6C6A3710AB4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20900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5692400"/>
            <a:ext cx="6425724" cy="13567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5692400"/>
            <a:ext cx="6425724" cy="13567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C9B50-346E-4C04-97A5-4A6C76662AB4}" type="datetimeFigureOut">
              <a:rPr lang="en-MY" smtClean="0"/>
              <a:t>14/05/24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D5CBC-3716-436F-82D7-6C6A3710AB4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67151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138485"/>
            <a:ext cx="13040439" cy="413317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5241960"/>
            <a:ext cx="6396193" cy="2569003"/>
          </a:xfrm>
        </p:spPr>
        <p:txBody>
          <a:bodyPr anchor="b"/>
          <a:lstStyle>
            <a:lvl1pPr marL="0" indent="0">
              <a:buNone/>
              <a:defRPr sz="3968" b="1"/>
            </a:lvl1pPr>
            <a:lvl2pPr marL="755980" indent="0">
              <a:buNone/>
              <a:defRPr sz="3307" b="1"/>
            </a:lvl2pPr>
            <a:lvl3pPr marL="1511960" indent="0">
              <a:buNone/>
              <a:defRPr sz="2976" b="1"/>
            </a:lvl3pPr>
            <a:lvl4pPr marL="2267941" indent="0">
              <a:buNone/>
              <a:defRPr sz="2646" b="1"/>
            </a:lvl4pPr>
            <a:lvl5pPr marL="3023921" indent="0">
              <a:buNone/>
              <a:defRPr sz="2646" b="1"/>
            </a:lvl5pPr>
            <a:lvl6pPr marL="3779901" indent="0">
              <a:buNone/>
              <a:defRPr sz="2646" b="1"/>
            </a:lvl6pPr>
            <a:lvl7pPr marL="4535881" indent="0">
              <a:buNone/>
              <a:defRPr sz="2646" b="1"/>
            </a:lvl7pPr>
            <a:lvl8pPr marL="5291861" indent="0">
              <a:buNone/>
              <a:defRPr sz="2646" b="1"/>
            </a:lvl8pPr>
            <a:lvl9pPr marL="6047842" indent="0">
              <a:buNone/>
              <a:defRPr sz="264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7810963"/>
            <a:ext cx="6396193" cy="11488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5241960"/>
            <a:ext cx="6427693" cy="2569003"/>
          </a:xfrm>
        </p:spPr>
        <p:txBody>
          <a:bodyPr anchor="b"/>
          <a:lstStyle>
            <a:lvl1pPr marL="0" indent="0">
              <a:buNone/>
              <a:defRPr sz="3968" b="1"/>
            </a:lvl1pPr>
            <a:lvl2pPr marL="755980" indent="0">
              <a:buNone/>
              <a:defRPr sz="3307" b="1"/>
            </a:lvl2pPr>
            <a:lvl3pPr marL="1511960" indent="0">
              <a:buNone/>
              <a:defRPr sz="2976" b="1"/>
            </a:lvl3pPr>
            <a:lvl4pPr marL="2267941" indent="0">
              <a:buNone/>
              <a:defRPr sz="2646" b="1"/>
            </a:lvl4pPr>
            <a:lvl5pPr marL="3023921" indent="0">
              <a:buNone/>
              <a:defRPr sz="2646" b="1"/>
            </a:lvl5pPr>
            <a:lvl6pPr marL="3779901" indent="0">
              <a:buNone/>
              <a:defRPr sz="2646" b="1"/>
            </a:lvl6pPr>
            <a:lvl7pPr marL="4535881" indent="0">
              <a:buNone/>
              <a:defRPr sz="2646" b="1"/>
            </a:lvl7pPr>
            <a:lvl8pPr marL="5291861" indent="0">
              <a:buNone/>
              <a:defRPr sz="2646" b="1"/>
            </a:lvl8pPr>
            <a:lvl9pPr marL="6047842" indent="0">
              <a:buNone/>
              <a:defRPr sz="264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7810963"/>
            <a:ext cx="6427693" cy="11488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C9B50-346E-4C04-97A5-4A6C76662AB4}" type="datetimeFigureOut">
              <a:rPr lang="en-MY" smtClean="0"/>
              <a:t>14/05/24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D5CBC-3716-436F-82D7-6C6A3710AB4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8596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C9B50-346E-4C04-97A5-4A6C76662AB4}" type="datetimeFigureOut">
              <a:rPr lang="en-MY" smtClean="0"/>
              <a:t>14/05/24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D5CBC-3716-436F-82D7-6C6A3710AB4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12964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C9B50-346E-4C04-97A5-4A6C76662AB4}" type="datetimeFigureOut">
              <a:rPr lang="en-MY" smtClean="0"/>
              <a:t>14/05/24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D5CBC-3716-436F-82D7-6C6A3710AB4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77274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425575"/>
            <a:ext cx="4876384" cy="4989513"/>
          </a:xfrm>
        </p:spPr>
        <p:txBody>
          <a:bodyPr anchor="b"/>
          <a:lstStyle>
            <a:lvl1pPr>
              <a:defRPr sz="529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3078850"/>
            <a:ext cx="7654171" cy="15196234"/>
          </a:xfrm>
        </p:spPr>
        <p:txBody>
          <a:bodyPr/>
          <a:lstStyle>
            <a:lvl1pPr>
              <a:defRPr sz="5291"/>
            </a:lvl1pPr>
            <a:lvl2pPr>
              <a:defRPr sz="4630"/>
            </a:lvl2pPr>
            <a:lvl3pPr>
              <a:defRPr sz="3968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6415088"/>
            <a:ext cx="4876384" cy="11884743"/>
          </a:xfrm>
        </p:spPr>
        <p:txBody>
          <a:bodyPr/>
          <a:lstStyle>
            <a:lvl1pPr marL="0" indent="0">
              <a:buNone/>
              <a:defRPr sz="2646"/>
            </a:lvl1pPr>
            <a:lvl2pPr marL="755980" indent="0">
              <a:buNone/>
              <a:defRPr sz="2315"/>
            </a:lvl2pPr>
            <a:lvl3pPr marL="1511960" indent="0">
              <a:buNone/>
              <a:defRPr sz="1984"/>
            </a:lvl3pPr>
            <a:lvl4pPr marL="2267941" indent="0">
              <a:buNone/>
              <a:defRPr sz="1654"/>
            </a:lvl4pPr>
            <a:lvl5pPr marL="3023921" indent="0">
              <a:buNone/>
              <a:defRPr sz="1654"/>
            </a:lvl5pPr>
            <a:lvl6pPr marL="3779901" indent="0">
              <a:buNone/>
              <a:defRPr sz="1654"/>
            </a:lvl6pPr>
            <a:lvl7pPr marL="4535881" indent="0">
              <a:buNone/>
              <a:defRPr sz="1654"/>
            </a:lvl7pPr>
            <a:lvl8pPr marL="5291861" indent="0">
              <a:buNone/>
              <a:defRPr sz="1654"/>
            </a:lvl8pPr>
            <a:lvl9pPr marL="6047842" indent="0">
              <a:buNone/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C9B50-346E-4C04-97A5-4A6C76662AB4}" type="datetimeFigureOut">
              <a:rPr lang="en-MY" smtClean="0"/>
              <a:t>14/05/24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D5CBC-3716-436F-82D7-6C6A3710AB4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30268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425575"/>
            <a:ext cx="4876384" cy="4989513"/>
          </a:xfrm>
        </p:spPr>
        <p:txBody>
          <a:bodyPr anchor="b"/>
          <a:lstStyle>
            <a:lvl1pPr>
              <a:defRPr sz="529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3078850"/>
            <a:ext cx="7654171" cy="15196234"/>
          </a:xfrm>
        </p:spPr>
        <p:txBody>
          <a:bodyPr anchor="t"/>
          <a:lstStyle>
            <a:lvl1pPr marL="0" indent="0">
              <a:buNone/>
              <a:defRPr sz="5291"/>
            </a:lvl1pPr>
            <a:lvl2pPr marL="755980" indent="0">
              <a:buNone/>
              <a:defRPr sz="4630"/>
            </a:lvl2pPr>
            <a:lvl3pPr marL="1511960" indent="0">
              <a:buNone/>
              <a:defRPr sz="3968"/>
            </a:lvl3pPr>
            <a:lvl4pPr marL="2267941" indent="0">
              <a:buNone/>
              <a:defRPr sz="3307"/>
            </a:lvl4pPr>
            <a:lvl5pPr marL="3023921" indent="0">
              <a:buNone/>
              <a:defRPr sz="3307"/>
            </a:lvl5pPr>
            <a:lvl6pPr marL="3779901" indent="0">
              <a:buNone/>
              <a:defRPr sz="3307"/>
            </a:lvl6pPr>
            <a:lvl7pPr marL="4535881" indent="0">
              <a:buNone/>
              <a:defRPr sz="3307"/>
            </a:lvl7pPr>
            <a:lvl8pPr marL="5291861" indent="0">
              <a:buNone/>
              <a:defRPr sz="3307"/>
            </a:lvl8pPr>
            <a:lvl9pPr marL="6047842" indent="0">
              <a:buNone/>
              <a:defRPr sz="330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6415088"/>
            <a:ext cx="4876384" cy="11884743"/>
          </a:xfrm>
        </p:spPr>
        <p:txBody>
          <a:bodyPr/>
          <a:lstStyle>
            <a:lvl1pPr marL="0" indent="0">
              <a:buNone/>
              <a:defRPr sz="2646"/>
            </a:lvl1pPr>
            <a:lvl2pPr marL="755980" indent="0">
              <a:buNone/>
              <a:defRPr sz="2315"/>
            </a:lvl2pPr>
            <a:lvl3pPr marL="1511960" indent="0">
              <a:buNone/>
              <a:defRPr sz="1984"/>
            </a:lvl3pPr>
            <a:lvl4pPr marL="2267941" indent="0">
              <a:buNone/>
              <a:defRPr sz="1654"/>
            </a:lvl4pPr>
            <a:lvl5pPr marL="3023921" indent="0">
              <a:buNone/>
              <a:defRPr sz="1654"/>
            </a:lvl5pPr>
            <a:lvl6pPr marL="3779901" indent="0">
              <a:buNone/>
              <a:defRPr sz="1654"/>
            </a:lvl6pPr>
            <a:lvl7pPr marL="4535881" indent="0">
              <a:buNone/>
              <a:defRPr sz="1654"/>
            </a:lvl7pPr>
            <a:lvl8pPr marL="5291861" indent="0">
              <a:buNone/>
              <a:defRPr sz="1654"/>
            </a:lvl8pPr>
            <a:lvl9pPr marL="6047842" indent="0">
              <a:buNone/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C9B50-346E-4C04-97A5-4A6C76662AB4}" type="datetimeFigureOut">
              <a:rPr lang="en-MY" smtClean="0"/>
              <a:t>14/05/24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D5CBC-3716-436F-82D7-6C6A3710AB4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38243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1138485"/>
            <a:ext cx="13040439" cy="41331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5692400"/>
            <a:ext cx="13040439" cy="13567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19819457"/>
            <a:ext cx="340185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C9B50-346E-4C04-97A5-4A6C76662AB4}" type="datetimeFigureOut">
              <a:rPr lang="en-MY" smtClean="0"/>
              <a:t>14/05/24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19819457"/>
            <a:ext cx="5102781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19819457"/>
            <a:ext cx="340185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D5CBC-3716-436F-82D7-6C6A3710AB4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62123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511960" rtl="0" eaLnBrk="1" latinLnBrk="0" hangingPunct="1">
        <a:lnSpc>
          <a:spcPct val="90000"/>
        </a:lnSpc>
        <a:spcBef>
          <a:spcPct val="0"/>
        </a:spcBef>
        <a:buNone/>
        <a:defRPr sz="72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990" indent="-377990" algn="l" defTabSz="1511960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4630" kern="1200">
          <a:solidFill>
            <a:schemeClr val="tx1"/>
          </a:solidFill>
          <a:latin typeface="+mn-lt"/>
          <a:ea typeface="+mn-ea"/>
          <a:cs typeface="+mn-cs"/>
        </a:defRPr>
      </a:lvl1pPr>
      <a:lvl2pPr marL="1133970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2pPr>
      <a:lvl3pPr marL="188995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3pPr>
      <a:lvl4pPr marL="264593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4pPr>
      <a:lvl5pPr marL="340191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5pPr>
      <a:lvl6pPr marL="415789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6pPr>
      <a:lvl7pPr marL="491387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7pPr>
      <a:lvl8pPr marL="5669852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8pPr>
      <a:lvl9pPr marL="6425832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5598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2pPr>
      <a:lvl3pPr marL="151196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3pPr>
      <a:lvl4pPr marL="226794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4pPr>
      <a:lvl5pPr marL="302392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5pPr>
      <a:lvl6pPr marL="377990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6pPr>
      <a:lvl7pPr marL="453588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7pPr>
      <a:lvl8pPr marL="529186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8pPr>
      <a:lvl9pPr marL="6047842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>
            <a:spLocks noGrp="1"/>
          </p:cNvSpPr>
          <p:nvPr>
            <p:ph type="title"/>
          </p:nvPr>
        </p:nvSpPr>
        <p:spPr>
          <a:xfrm>
            <a:off x="1190229" y="1415092"/>
            <a:ext cx="13027038" cy="566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5300" b="1"/>
              <a:t>INSTRUCTIONS FOR E-POSTER PREPARATION </a:t>
            </a:r>
            <a:r>
              <a:rPr lang="en-US" b="1"/>
              <a:t/>
            </a:r>
            <a:br>
              <a:rPr lang="en-US" b="1"/>
            </a:br>
            <a:endParaRPr b="1"/>
          </a:p>
        </p:txBody>
      </p:sp>
      <p:sp>
        <p:nvSpPr>
          <p:cNvPr id="89" name="Google Shape;89;p1"/>
          <p:cNvSpPr txBox="1">
            <a:spLocks noGrp="1"/>
          </p:cNvSpPr>
          <p:nvPr>
            <p:ph type="body" idx="1"/>
          </p:nvPr>
        </p:nvSpPr>
        <p:spPr>
          <a:xfrm>
            <a:off x="1210252" y="2137874"/>
            <a:ext cx="12271425" cy="74260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77990" lvl="0" indent="-37799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US" sz="3600" dirty="0"/>
              <a:t>Poster should be written </a:t>
            </a:r>
            <a:r>
              <a:rPr lang="en-US" sz="3600" b="1" dirty="0"/>
              <a:t>ONLY</a:t>
            </a:r>
            <a:r>
              <a:rPr lang="en-US" sz="3600" dirty="0"/>
              <a:t> in English language.</a:t>
            </a:r>
            <a:endParaRPr dirty="0"/>
          </a:p>
          <a:p>
            <a:pPr marL="377990" lvl="0" indent="-377990" algn="just" rtl="0">
              <a:lnSpc>
                <a:spcPct val="90000"/>
              </a:lnSpc>
              <a:spcBef>
                <a:spcPts val="1654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US" sz="3600" dirty="0"/>
              <a:t>Title of the E-Poster (should be matched with the submitted full paper).</a:t>
            </a:r>
            <a:endParaRPr dirty="0"/>
          </a:p>
          <a:p>
            <a:pPr marL="377990" lvl="0" indent="-377990" algn="just" rtl="0">
              <a:lnSpc>
                <a:spcPct val="90000"/>
              </a:lnSpc>
              <a:spcBef>
                <a:spcPts val="1654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US" sz="3600" dirty="0"/>
              <a:t>Names and affiliations of all authors (each author to be marked with superscript Arabic number (such as </a:t>
            </a:r>
            <a:r>
              <a:rPr lang="en-US" sz="3600" baseline="30000" dirty="0"/>
              <a:t>1, 2</a:t>
            </a:r>
            <a:r>
              <a:rPr lang="en-US" sz="3600" dirty="0"/>
              <a:t>) with their corresponding institute affiliation and their addresses.</a:t>
            </a:r>
            <a:endParaRPr dirty="0"/>
          </a:p>
          <a:p>
            <a:pPr marL="377990" lvl="0" indent="-377990" algn="just" rtl="0">
              <a:lnSpc>
                <a:spcPct val="90000"/>
              </a:lnSpc>
              <a:spcBef>
                <a:spcPts val="1654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US" sz="3600" dirty="0"/>
              <a:t>The logo of the affiliated institution/university should be placed on the upper left hand corner, whilst the first author’s color photograph (passport style) should be placed on the upper right hand corner of the poster.</a:t>
            </a:r>
            <a:endParaRPr dirty="0"/>
          </a:p>
          <a:p>
            <a:pPr marL="377990" lvl="0" indent="-377990" algn="just" rtl="0">
              <a:lnSpc>
                <a:spcPct val="90000"/>
              </a:lnSpc>
              <a:spcBef>
                <a:spcPts val="1654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US" sz="3600" dirty="0"/>
              <a:t>All posters will be set in portrait style orientation (and all information (i.e. text, data, photos, and figures) must be designed to appear within one window/slide.</a:t>
            </a:r>
            <a:endParaRPr dirty="0"/>
          </a:p>
          <a:p>
            <a:pPr marL="377990" lvl="0" indent="-377990" algn="just" rtl="0">
              <a:lnSpc>
                <a:spcPct val="90000"/>
              </a:lnSpc>
              <a:spcBef>
                <a:spcPts val="1654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US" sz="3600" dirty="0"/>
              <a:t>Font size: ≥16.</a:t>
            </a:r>
            <a:endParaRPr dirty="0"/>
          </a:p>
          <a:p>
            <a:pPr marL="377990" lvl="0" indent="-377990" algn="just" rtl="0">
              <a:lnSpc>
                <a:spcPct val="90000"/>
              </a:lnSpc>
              <a:spcBef>
                <a:spcPts val="1654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US" sz="3600" dirty="0"/>
              <a:t>File format: Required format (</a:t>
            </a:r>
            <a:r>
              <a:rPr lang="en-US" sz="3600" b="1" dirty="0"/>
              <a:t>PDF and JPEG</a:t>
            </a:r>
            <a:r>
              <a:rPr lang="en-US" sz="3600" dirty="0"/>
              <a:t>). Save your PPT into PDF and JPEG format.</a:t>
            </a:r>
            <a:endParaRPr sz="3600" dirty="0"/>
          </a:p>
          <a:p>
            <a:pPr marL="377990" lvl="0" indent="-377990" algn="just" rtl="0">
              <a:lnSpc>
                <a:spcPct val="90000"/>
              </a:lnSpc>
              <a:spcBef>
                <a:spcPts val="1654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US" sz="3600" dirty="0"/>
              <a:t>Please name the files based on your paper ID (</a:t>
            </a:r>
            <a:r>
              <a:rPr lang="en-US" sz="3600" b="1" dirty="0"/>
              <a:t>PaperID</a:t>
            </a:r>
            <a:r>
              <a:rPr lang="en-US" sz="3600" dirty="0"/>
              <a:t>.jpg, </a:t>
            </a:r>
            <a:r>
              <a:rPr lang="en-US" sz="3600" b="1" dirty="0"/>
              <a:t>PaperID</a:t>
            </a:r>
            <a:r>
              <a:rPr lang="en-US" sz="3600" dirty="0"/>
              <a:t>.pdf).</a:t>
            </a:r>
            <a:endParaRPr dirty="0"/>
          </a:p>
          <a:p>
            <a:pPr marL="377990" lvl="0" indent="-377990" algn="just" rtl="0">
              <a:lnSpc>
                <a:spcPct val="90000"/>
              </a:lnSpc>
              <a:spcBef>
                <a:spcPts val="1654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US" sz="3600" dirty="0"/>
              <a:t>If you design your E-Poster in PowerPoint (PPT), </a:t>
            </a:r>
            <a:r>
              <a:rPr lang="en-US" sz="3600" b="1" dirty="0"/>
              <a:t>ALL </a:t>
            </a:r>
            <a:r>
              <a:rPr lang="en-US" sz="3600" dirty="0"/>
              <a:t>information must be appeared within </a:t>
            </a:r>
            <a:r>
              <a:rPr lang="en-US" sz="3600" b="1" dirty="0"/>
              <a:t>ONE (1)</a:t>
            </a:r>
            <a:r>
              <a:rPr lang="en-US" sz="3600" dirty="0"/>
              <a:t> slide only. </a:t>
            </a:r>
            <a:endParaRPr dirty="0"/>
          </a:p>
        </p:txBody>
      </p:sp>
      <p:sp>
        <p:nvSpPr>
          <p:cNvPr id="90" name="Google Shape;90;p1"/>
          <p:cNvSpPr txBox="1"/>
          <p:nvPr/>
        </p:nvSpPr>
        <p:spPr>
          <a:xfrm>
            <a:off x="832444" y="15721012"/>
            <a:ext cx="13027038" cy="566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4575" tIns="32275" rIns="64575" bIns="3227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CONTENT OF E-POSTER PRESENTATION SHOULD HAVE:</a:t>
            </a:r>
            <a:r>
              <a:rPr lang="en-US" sz="5438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5438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5438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1210251" y="16711612"/>
            <a:ext cx="12271425" cy="2690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4575" tIns="32275" rIns="64575" bIns="32275" anchor="t" anchorCtr="0">
            <a:noAutofit/>
          </a:bodyPr>
          <a:lstStyle/>
          <a:p>
            <a:pPr marL="400050" marR="0" lvl="0" indent="-40005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Research (Introduction, Objectives, Materials and Methods, Results and Discussion, Conclusions, References and Acknowledgments).</a:t>
            </a:r>
            <a:endParaRPr sz="3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00050" marR="0" lvl="0" indent="-400050" algn="just" rtl="0">
              <a:lnSpc>
                <a:spcPct val="90000"/>
              </a:lnSpc>
              <a:spcBef>
                <a:spcPts val="175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Contact details (optional), so that interested delegates may contact you.</a:t>
            </a:r>
            <a:endParaRPr/>
          </a:p>
          <a:p>
            <a:pPr marL="400050" marR="0" lvl="0" indent="-400050" algn="just" rtl="0">
              <a:lnSpc>
                <a:spcPct val="90000"/>
              </a:lnSpc>
              <a:spcBef>
                <a:spcPts val="175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 must be given in units that are generally accepted in scientific publications (international metric system is preferred).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5119350" cy="2660242"/>
          </a:xfrm>
        </p:spPr>
      </p:pic>
      <p:sp>
        <p:nvSpPr>
          <p:cNvPr id="6" name="Google Shape;97;p2">
            <a:extLst>
              <a:ext uri="{FF2B5EF4-FFF2-40B4-BE49-F238E27FC236}">
                <a16:creationId xmlns:a16="http://schemas.microsoft.com/office/drawing/2014/main" id="{D046D7D9-345F-1218-7CAC-3A8C4C45AE3C}"/>
              </a:ext>
            </a:extLst>
          </p:cNvPr>
          <p:cNvSpPr txBox="1"/>
          <p:nvPr/>
        </p:nvSpPr>
        <p:spPr>
          <a:xfrm>
            <a:off x="3456336" y="3767340"/>
            <a:ext cx="8152549" cy="10050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77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Names and affiliations of all authors (each author to be marked with superscript Arabic number (such as 1, 2) with their corresponding institute affiliation and their addresses.</a:t>
            </a:r>
            <a:endParaRPr sz="1977" b="1" i="0" u="none" strike="noStrike" cap="none" dirty="0">
              <a:solidFill>
                <a:srgbClr val="000000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7" name="Google Shape;96;p2">
            <a:extLst>
              <a:ext uri="{FF2B5EF4-FFF2-40B4-BE49-F238E27FC236}">
                <a16:creationId xmlns:a16="http://schemas.microsoft.com/office/drawing/2014/main" id="{9CF9A0D7-1DFB-8EC2-22A0-5AC010825429}"/>
              </a:ext>
            </a:extLst>
          </p:cNvPr>
          <p:cNvSpPr/>
          <p:nvPr/>
        </p:nvSpPr>
        <p:spPr>
          <a:xfrm>
            <a:off x="320675" y="2784831"/>
            <a:ext cx="1874458" cy="2207421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77"/>
              <a:buFont typeface="Arial"/>
              <a:buNone/>
            </a:pPr>
            <a:endParaRPr sz="1977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None/>
            </a:pPr>
            <a:endParaRPr sz="1412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None/>
            </a:pPr>
            <a:endParaRPr sz="1412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2"/>
              <a:buFont typeface="Arial"/>
              <a:buNone/>
            </a:pPr>
            <a:r>
              <a:rPr lang="en-US" sz="1412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Logo of the affiliated institution/university</a:t>
            </a:r>
            <a:endParaRPr dirty="0"/>
          </a:p>
        </p:txBody>
      </p:sp>
      <p:sp>
        <p:nvSpPr>
          <p:cNvPr id="8" name="Google Shape;98;p2">
            <a:extLst>
              <a:ext uri="{FF2B5EF4-FFF2-40B4-BE49-F238E27FC236}">
                <a16:creationId xmlns:a16="http://schemas.microsoft.com/office/drawing/2014/main" id="{69E0BF87-1C98-8F35-4E71-50C0C003B102}"/>
              </a:ext>
            </a:extLst>
          </p:cNvPr>
          <p:cNvSpPr txBox="1"/>
          <p:nvPr/>
        </p:nvSpPr>
        <p:spPr>
          <a:xfrm>
            <a:off x="-54127" y="2784831"/>
            <a:ext cx="15173477" cy="809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661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TITLE</a:t>
            </a:r>
            <a:endParaRPr dirty="0"/>
          </a:p>
        </p:txBody>
      </p:sp>
      <p:sp>
        <p:nvSpPr>
          <p:cNvPr id="9" name="Google Shape;99;p2">
            <a:extLst>
              <a:ext uri="{FF2B5EF4-FFF2-40B4-BE49-F238E27FC236}">
                <a16:creationId xmlns:a16="http://schemas.microsoft.com/office/drawing/2014/main" id="{9FFBD739-6E79-C340-AADF-3159D0124017}"/>
              </a:ext>
            </a:extLst>
          </p:cNvPr>
          <p:cNvSpPr/>
          <p:nvPr/>
        </p:nvSpPr>
        <p:spPr>
          <a:xfrm>
            <a:off x="12938265" y="2784830"/>
            <a:ext cx="1874458" cy="2207421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77"/>
              <a:buFont typeface="Arial"/>
              <a:buNone/>
            </a:pPr>
            <a:endParaRPr sz="1977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None/>
            </a:pPr>
            <a:endParaRPr sz="1412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None/>
            </a:pPr>
            <a:endParaRPr sz="1412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12"/>
              <a:buFont typeface="Arial"/>
              <a:buNone/>
            </a:pPr>
            <a:r>
              <a:rPr lang="en-US" sz="1412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First author’s color photograph (passport style)</a:t>
            </a:r>
            <a:endParaRPr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0623D8BE-2DD9-64D9-5D30-1F1F47D31225}"/>
              </a:ext>
            </a:extLst>
          </p:cNvPr>
          <p:cNvSpPr txBox="1">
            <a:spLocks/>
          </p:cNvSpPr>
          <p:nvPr/>
        </p:nvSpPr>
        <p:spPr>
          <a:xfrm>
            <a:off x="320675" y="5345722"/>
            <a:ext cx="14492048" cy="13645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77990" indent="-377990" algn="l" defTabSz="1511960" rtl="0" eaLnBrk="1" latinLnBrk="0" hangingPunct="1">
              <a:lnSpc>
                <a:spcPct val="90000"/>
              </a:lnSpc>
              <a:spcBef>
                <a:spcPts val="1654"/>
              </a:spcBef>
              <a:buFont typeface="Arial" panose="020B0604020202020204" pitchFamily="34" charset="0"/>
              <a:buChar char="•"/>
              <a:defRPr sz="46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33970" indent="-377990" algn="l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Char char="•"/>
              <a:defRPr sz="3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89951" indent="-377990" algn="l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Char char="•"/>
              <a:defRPr sz="330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645931" indent="-377990" algn="l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Char char="•"/>
              <a:defRPr sz="29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401911" indent="-377990" algn="l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Char char="•"/>
              <a:defRPr sz="29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157891" indent="-377990" algn="l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Char char="•"/>
              <a:defRPr sz="29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913871" indent="-377990" algn="l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Char char="•"/>
              <a:defRPr sz="29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669852" indent="-377990" algn="l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Char char="•"/>
              <a:defRPr sz="29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425832" indent="-377990" algn="l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Char char="•"/>
              <a:defRPr sz="29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410851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13</TotalTime>
  <Words>302</Words>
  <Application>Microsoft Office PowerPoint</Application>
  <PresentationFormat>Custom</PresentationFormat>
  <Paragraphs>24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Office Theme</vt:lpstr>
      <vt:lpstr>INSTRUCTIONS FOR E-POSTER PREPARATION 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 FOR E-POSTER PREPARATION</dc:title>
  <dc:creator>Farah Khaliz Kedri</dc:creator>
  <cp:lastModifiedBy>UMK</cp:lastModifiedBy>
  <cp:revision>4</cp:revision>
  <dcterms:created xsi:type="dcterms:W3CDTF">2023-04-18T05:02:47Z</dcterms:created>
  <dcterms:modified xsi:type="dcterms:W3CDTF">2024-05-14T00:28:24Z</dcterms:modified>
</cp:coreProperties>
</file>