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(MS) Bold" panose="020F070203040403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5" autoAdjust="0"/>
  </p:normalViewPr>
  <p:slideViewPr>
    <p:cSldViewPr>
      <p:cViewPr varScale="1">
        <p:scale>
          <a:sx n="72" d="100"/>
          <a:sy n="72" d="100"/>
        </p:scale>
        <p:origin x="7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348770" y="4137607"/>
            <a:ext cx="3096256" cy="3096256"/>
            <a:chOff x="0" y="0"/>
            <a:chExt cx="13716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68877" y="2705272"/>
            <a:ext cx="10316409" cy="98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ID: 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35962" y="4413951"/>
            <a:ext cx="4016075" cy="165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ctr">
              <a:lnSpc>
                <a:spcPts val="444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798831" lvl="1" indent="-399416" algn="ctr">
              <a:lnSpc>
                <a:spcPts val="444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pPr marL="798831" lvl="1" indent="-399416" algn="ctr">
              <a:lnSpc>
                <a:spcPts val="444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8911" y="5058956"/>
            <a:ext cx="2115974" cy="106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picture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19177" y="9426687"/>
            <a:ext cx="4016075" cy="49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SDG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192" y="1235270"/>
            <a:ext cx="4504953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 dirty="0">
                <a:solidFill>
                  <a:srgbClr val="000000"/>
                </a:solidFill>
                <a:latin typeface="Calibri (MS) Bold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96FF2-355F-C06B-A936-BFA2ECFDC307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192" y="1235270"/>
            <a:ext cx="4504953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Calibri (MS) Bold"/>
              </a:rPr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F9498-47D5-F6B3-4E2A-B9F797901505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192" y="1235270"/>
            <a:ext cx="8550784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Calibri (MS) Bold"/>
              </a:rPr>
              <a:t>MATERIALS &amp;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79B0-0D4D-852F-ED45-3708E9CB0DE2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192" y="1235270"/>
            <a:ext cx="8550784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Calibri (MS) Bold"/>
              </a:rPr>
              <a:t>RESULTS &amp;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BA932-2B43-F15C-4D6E-254931374102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192" y="1235270"/>
            <a:ext cx="8550784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Calibri (MS) Bold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A6C7B-4C8A-F99D-ABFF-33A7DDE38E02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192" y="1235270"/>
            <a:ext cx="8550784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Calibri (MS) Bold"/>
              </a:rPr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C0EB8-31D6-1CC3-9DA7-79B28F0F3627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7192" y="1235270"/>
            <a:ext cx="8550784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 dirty="0">
                <a:solidFill>
                  <a:srgbClr val="000000"/>
                </a:solidFill>
                <a:latin typeface="Calibri (MS) Bold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DC0E4-998A-B133-8031-A80BD07EC654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35B80-458B-F52F-8E6A-F501A4A8153A}"/>
              </a:ext>
            </a:extLst>
          </p:cNvPr>
          <p:cNvSpPr txBox="1"/>
          <p:nvPr/>
        </p:nvSpPr>
        <p:spPr>
          <a:xfrm>
            <a:off x="1521674" y="2476500"/>
            <a:ext cx="1463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5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</Words>
  <Application>Microsoft Macintosh PowerPoint</Application>
  <PresentationFormat>Custom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Professional Gradients Conference Research Education Presentation</dc:title>
  <cp:lastModifiedBy>Irene Christianus</cp:lastModifiedBy>
  <cp:revision>2</cp:revision>
  <dcterms:created xsi:type="dcterms:W3CDTF">2006-08-16T00:00:00Z</dcterms:created>
  <dcterms:modified xsi:type="dcterms:W3CDTF">2024-05-14T23:01:08Z</dcterms:modified>
  <dc:identifier>DAGFPCzslzc</dc:identifier>
</cp:coreProperties>
</file>