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1869400" cy="29083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4" autoAdjust="0"/>
  </p:normalViewPr>
  <p:slideViewPr>
    <p:cSldViewPr>
      <p:cViewPr>
        <p:scale>
          <a:sx n="60" d="100"/>
          <a:sy n="60" d="100"/>
        </p:scale>
        <p:origin x="63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6800" y="512763"/>
            <a:ext cx="19304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45395" y="4309615"/>
            <a:ext cx="2597934" cy="2920489"/>
            <a:chOff x="0" y="0"/>
            <a:chExt cx="3463912" cy="38939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63925" cy="3894074"/>
            </a:xfrm>
            <a:custGeom>
              <a:avLst/>
              <a:gdLst/>
              <a:ahLst/>
              <a:cxnLst/>
              <a:rect l="l" t="t" r="r" b="b"/>
              <a:pathLst>
                <a:path w="3463925" h="3894074">
                  <a:moveTo>
                    <a:pt x="8509" y="0"/>
                  </a:moveTo>
                  <a:lnTo>
                    <a:pt x="3455416" y="0"/>
                  </a:lnTo>
                  <a:cubicBezTo>
                    <a:pt x="3460115" y="0"/>
                    <a:pt x="3463925" y="3810"/>
                    <a:pt x="3463925" y="8509"/>
                  </a:cubicBezTo>
                  <a:lnTo>
                    <a:pt x="3463925" y="3885565"/>
                  </a:lnTo>
                  <a:cubicBezTo>
                    <a:pt x="3463925" y="3890264"/>
                    <a:pt x="3460115" y="3894074"/>
                    <a:pt x="3455416" y="3894074"/>
                  </a:cubicBezTo>
                  <a:lnTo>
                    <a:pt x="8509" y="3894074"/>
                  </a:lnTo>
                  <a:cubicBezTo>
                    <a:pt x="3810" y="3894074"/>
                    <a:pt x="0" y="3890264"/>
                    <a:pt x="0" y="3885565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3885565"/>
                  </a:lnTo>
                  <a:lnTo>
                    <a:pt x="8509" y="3885565"/>
                  </a:lnTo>
                  <a:lnTo>
                    <a:pt x="8509" y="3877056"/>
                  </a:lnTo>
                  <a:lnTo>
                    <a:pt x="3455416" y="3877056"/>
                  </a:lnTo>
                  <a:lnTo>
                    <a:pt x="3455416" y="3885565"/>
                  </a:lnTo>
                  <a:lnTo>
                    <a:pt x="3446907" y="3885565"/>
                  </a:lnTo>
                  <a:lnTo>
                    <a:pt x="3446907" y="8509"/>
                  </a:lnTo>
                  <a:lnTo>
                    <a:pt x="3455416" y="8509"/>
                  </a:lnTo>
                  <a:lnTo>
                    <a:pt x="3455416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463912" cy="3913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Logo of the affiliated institution/university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613755" y="4309615"/>
            <a:ext cx="2597934" cy="2920489"/>
            <a:chOff x="0" y="0"/>
            <a:chExt cx="3463912" cy="38939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63925" cy="3894074"/>
            </a:xfrm>
            <a:custGeom>
              <a:avLst/>
              <a:gdLst/>
              <a:ahLst/>
              <a:cxnLst/>
              <a:rect l="l" t="t" r="r" b="b"/>
              <a:pathLst>
                <a:path w="3463925" h="3894074">
                  <a:moveTo>
                    <a:pt x="8509" y="0"/>
                  </a:moveTo>
                  <a:lnTo>
                    <a:pt x="3455416" y="0"/>
                  </a:lnTo>
                  <a:cubicBezTo>
                    <a:pt x="3460115" y="0"/>
                    <a:pt x="3463925" y="3810"/>
                    <a:pt x="3463925" y="8509"/>
                  </a:cubicBezTo>
                  <a:lnTo>
                    <a:pt x="3463925" y="3885565"/>
                  </a:lnTo>
                  <a:cubicBezTo>
                    <a:pt x="3463925" y="3890264"/>
                    <a:pt x="3460115" y="3894074"/>
                    <a:pt x="3455416" y="3894074"/>
                  </a:cubicBezTo>
                  <a:lnTo>
                    <a:pt x="8509" y="3894074"/>
                  </a:lnTo>
                  <a:cubicBezTo>
                    <a:pt x="3810" y="3894074"/>
                    <a:pt x="0" y="3890264"/>
                    <a:pt x="0" y="3885565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3885565"/>
                  </a:lnTo>
                  <a:lnTo>
                    <a:pt x="8509" y="3885565"/>
                  </a:lnTo>
                  <a:lnTo>
                    <a:pt x="8509" y="3877056"/>
                  </a:lnTo>
                  <a:lnTo>
                    <a:pt x="3455416" y="3877056"/>
                  </a:lnTo>
                  <a:lnTo>
                    <a:pt x="3455416" y="3885565"/>
                  </a:lnTo>
                  <a:lnTo>
                    <a:pt x="3446907" y="3885565"/>
                  </a:lnTo>
                  <a:lnTo>
                    <a:pt x="3446907" y="8509"/>
                  </a:lnTo>
                  <a:lnTo>
                    <a:pt x="3455416" y="8509"/>
                  </a:lnTo>
                  <a:lnTo>
                    <a:pt x="3455416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463912" cy="3913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First author photograph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371744-6B24-379E-CF4F-83C99D57A2E5}"/>
              </a:ext>
            </a:extLst>
          </p:cNvPr>
          <p:cNvGrpSpPr/>
          <p:nvPr/>
        </p:nvGrpSpPr>
        <p:grpSpPr>
          <a:xfrm>
            <a:off x="0" y="0"/>
            <a:ext cx="21878925" cy="2854944"/>
            <a:chOff x="0" y="0"/>
            <a:chExt cx="21878925" cy="2854944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21878925" cy="2854944"/>
            </a:xfrm>
            <a:custGeom>
              <a:avLst/>
              <a:gdLst/>
              <a:ahLst/>
              <a:cxnLst/>
              <a:rect l="l" t="t" r="r" b="b"/>
              <a:pathLst>
                <a:path w="21878925" h="2854944">
                  <a:moveTo>
                    <a:pt x="0" y="0"/>
                  </a:moveTo>
                  <a:lnTo>
                    <a:pt x="21878925" y="0"/>
                  </a:lnTo>
                  <a:lnTo>
                    <a:pt x="21878925" y="2854944"/>
                  </a:lnTo>
                  <a:lnTo>
                    <a:pt x="0" y="2854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983821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19714674" y="402428"/>
              <a:ext cx="1619441" cy="2290591"/>
              <a:chOff x="0" y="0"/>
              <a:chExt cx="2159254" cy="3054121"/>
            </a:xfrm>
          </p:grpSpPr>
          <p:sp>
            <p:nvSpPr>
              <p:cNvPr id="4" name="Freeform 4" descr="Logo and Philosophy - Entrepreneur University | Universiti ..."/>
              <p:cNvSpPr/>
              <p:nvPr/>
            </p:nvSpPr>
            <p:spPr>
              <a:xfrm>
                <a:off x="0" y="0"/>
                <a:ext cx="2159254" cy="3054096"/>
              </a:xfrm>
              <a:custGeom>
                <a:avLst/>
                <a:gdLst/>
                <a:ahLst/>
                <a:cxnLst/>
                <a:rect l="l" t="t" r="r" b="b"/>
                <a:pathLst>
                  <a:path w="2159254" h="3054096">
                    <a:moveTo>
                      <a:pt x="0" y="0"/>
                    </a:moveTo>
                    <a:lnTo>
                      <a:pt x="2159254" y="0"/>
                    </a:lnTo>
                    <a:lnTo>
                      <a:pt x="2159254" y="3054096"/>
                    </a:lnTo>
                    <a:lnTo>
                      <a:pt x="0" y="30540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013395" y="548872"/>
              <a:ext cx="1861934" cy="1757201"/>
              <a:chOff x="0" y="0"/>
              <a:chExt cx="10363200" cy="97802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363200" cy="9780270"/>
              </a:xfrm>
              <a:custGeom>
                <a:avLst/>
                <a:gdLst/>
                <a:ahLst/>
                <a:cxnLst/>
                <a:rect l="l" t="t" r="r" b="b"/>
                <a:pathLst>
                  <a:path w="10363200" h="9780270">
                    <a:moveTo>
                      <a:pt x="0" y="0"/>
                    </a:moveTo>
                    <a:lnTo>
                      <a:pt x="10363200" y="0"/>
                    </a:lnTo>
                    <a:lnTo>
                      <a:pt x="10363200" y="9780270"/>
                    </a:lnTo>
                    <a:lnTo>
                      <a:pt x="0" y="97802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33" b="-3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-25102" y="28430440"/>
            <a:ext cx="21904027" cy="697010"/>
          </a:xfrm>
          <a:custGeom>
            <a:avLst/>
            <a:gdLst/>
            <a:ahLst/>
            <a:cxnLst/>
            <a:rect l="l" t="t" r="r" b="b"/>
            <a:pathLst>
              <a:path w="21904027" h="697010">
                <a:moveTo>
                  <a:pt x="0" y="0"/>
                </a:moveTo>
                <a:lnTo>
                  <a:pt x="21904027" y="0"/>
                </a:lnTo>
                <a:lnTo>
                  <a:pt x="21904027" y="697010"/>
                </a:lnTo>
                <a:lnTo>
                  <a:pt x="0" y="697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4961" b="-382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698461" y="3720827"/>
            <a:ext cx="1913734" cy="76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1"/>
              </a:lnSpc>
            </a:pPr>
            <a:r>
              <a:rPr lang="en-US" sz="48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47473" y="4564104"/>
            <a:ext cx="13671212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Names and affiliation of all authors (each author to be marked with superscript Arabic number (such as 1.2) 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their corresponding institute affiliation and their addresses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poster.pptx</dc:title>
  <cp:lastModifiedBy>Irene Christianus</cp:lastModifiedBy>
  <cp:revision>2</cp:revision>
  <dcterms:created xsi:type="dcterms:W3CDTF">2006-08-16T00:00:00Z</dcterms:created>
  <dcterms:modified xsi:type="dcterms:W3CDTF">2026-03-16T05:24:52Z</dcterms:modified>
  <dc:identifier>DAHEEWVZ8tA</dc:identifier>
</cp:coreProperties>
</file>