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</p:sldIdLst>
  <p:sldSz cx="18288000" cy="10287000"/>
  <p:notesSz cx="6858000" cy="9144000"/>
  <p:embeddedFontLst>
    <p:embeddedFont>
      <p:font typeface="Helvetica" pitchFamily="2" charset="0"/>
      <p:regular r:id="rId4"/>
    </p:embeddedFont>
    <p:embeddedFont>
      <p:font typeface="Helvetica Bold" pitchFamily="2" charset="0"/>
      <p:regular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7" autoAdjust="0"/>
    <p:restoredTop sz="94554" autoAdjust="0"/>
  </p:normalViewPr>
  <p:slideViewPr>
    <p:cSldViewPr>
      <p:cViewPr varScale="1">
        <p:scale>
          <a:sx n="72" d="100"/>
          <a:sy n="72" d="100"/>
        </p:scale>
        <p:origin x="55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2736104" y="3671202"/>
            <a:ext cx="14336344" cy="21457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60"/>
              </a:lnSpc>
            </a:pPr>
            <a:r>
              <a:rPr lang="en-US" sz="4500" b="1" dirty="0">
                <a:solidFill>
                  <a:srgbClr val="000000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Paper ID: Title</a:t>
            </a:r>
          </a:p>
          <a:p>
            <a:pPr algn="ctr">
              <a:lnSpc>
                <a:spcPts val="4860"/>
              </a:lnSpc>
            </a:pPr>
            <a:r>
              <a:rPr lang="en-US" sz="4500" b="1" dirty="0">
                <a:solidFill>
                  <a:srgbClr val="000000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Author’s name(s)</a:t>
            </a:r>
          </a:p>
          <a:p>
            <a:pPr algn="ctr">
              <a:lnSpc>
                <a:spcPts val="4860"/>
              </a:lnSpc>
            </a:pPr>
            <a:r>
              <a:rPr lang="en-US" sz="4500" b="1" dirty="0">
                <a:solidFill>
                  <a:srgbClr val="000000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Affiliation </a:t>
            </a:r>
          </a:p>
          <a:p>
            <a:pPr algn="ctr">
              <a:lnSpc>
                <a:spcPts val="2268"/>
              </a:lnSpc>
            </a:pPr>
            <a:endParaRPr lang="en-US" sz="4500" b="1" dirty="0">
              <a:solidFill>
                <a:srgbClr val="000000"/>
              </a:solidFill>
              <a:latin typeface="Helvetica Bold"/>
              <a:ea typeface="Helvetica Bold"/>
              <a:cs typeface="Helvetica Bold"/>
              <a:sym typeface="Helvetica Bold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2962561" y="3419999"/>
            <a:ext cx="2631653" cy="2749912"/>
            <a:chOff x="0" y="0"/>
            <a:chExt cx="3508870" cy="366655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508756" cy="3666487"/>
            </a:xfrm>
            <a:custGeom>
              <a:avLst/>
              <a:gdLst/>
              <a:ahLst/>
              <a:cxnLst/>
              <a:rect l="l" t="t" r="r" b="b"/>
              <a:pathLst>
                <a:path w="3508756" h="3666487">
                  <a:moveTo>
                    <a:pt x="0" y="1833243"/>
                  </a:moveTo>
                  <a:cubicBezTo>
                    <a:pt x="0" y="821181"/>
                    <a:pt x="785114" y="0"/>
                    <a:pt x="1754378" y="0"/>
                  </a:cubicBezTo>
                  <a:lnTo>
                    <a:pt x="1754378" y="9525"/>
                  </a:lnTo>
                  <a:lnTo>
                    <a:pt x="1754378" y="0"/>
                  </a:lnTo>
                  <a:cubicBezTo>
                    <a:pt x="2723769" y="0"/>
                    <a:pt x="3508756" y="821181"/>
                    <a:pt x="3508756" y="1833243"/>
                  </a:cubicBezTo>
                  <a:cubicBezTo>
                    <a:pt x="3508756" y="2845305"/>
                    <a:pt x="2723769" y="3666487"/>
                    <a:pt x="1754378" y="3666487"/>
                  </a:cubicBezTo>
                  <a:lnTo>
                    <a:pt x="1754378" y="3656962"/>
                  </a:lnTo>
                  <a:lnTo>
                    <a:pt x="1754378" y="3666487"/>
                  </a:lnTo>
                  <a:cubicBezTo>
                    <a:pt x="785114" y="3666487"/>
                    <a:pt x="0" y="2845305"/>
                    <a:pt x="0" y="1833243"/>
                  </a:cubicBezTo>
                  <a:lnTo>
                    <a:pt x="9525" y="1833243"/>
                  </a:lnTo>
                  <a:lnTo>
                    <a:pt x="17526" y="1838323"/>
                  </a:lnTo>
                  <a:cubicBezTo>
                    <a:pt x="15240" y="1841879"/>
                    <a:pt x="10922" y="1843530"/>
                    <a:pt x="6858" y="1842387"/>
                  </a:cubicBezTo>
                  <a:cubicBezTo>
                    <a:pt x="2794" y="1841244"/>
                    <a:pt x="0" y="1837434"/>
                    <a:pt x="0" y="1833243"/>
                  </a:cubicBezTo>
                  <a:moveTo>
                    <a:pt x="19050" y="1833243"/>
                  </a:moveTo>
                  <a:lnTo>
                    <a:pt x="9525" y="1833243"/>
                  </a:lnTo>
                  <a:lnTo>
                    <a:pt x="1524" y="1828163"/>
                  </a:lnTo>
                  <a:cubicBezTo>
                    <a:pt x="3810" y="1824607"/>
                    <a:pt x="8128" y="1822956"/>
                    <a:pt x="12192" y="1824099"/>
                  </a:cubicBezTo>
                  <a:cubicBezTo>
                    <a:pt x="16256" y="1825242"/>
                    <a:pt x="19050" y="1829052"/>
                    <a:pt x="19050" y="1833243"/>
                  </a:cubicBezTo>
                  <a:cubicBezTo>
                    <a:pt x="19050" y="2835653"/>
                    <a:pt x="796417" y="3647437"/>
                    <a:pt x="1754378" y="3647437"/>
                  </a:cubicBezTo>
                  <a:cubicBezTo>
                    <a:pt x="2712339" y="3647437"/>
                    <a:pt x="3489706" y="2835527"/>
                    <a:pt x="3489706" y="1833243"/>
                  </a:cubicBezTo>
                  <a:lnTo>
                    <a:pt x="3499231" y="1833243"/>
                  </a:lnTo>
                  <a:lnTo>
                    <a:pt x="3489706" y="1833243"/>
                  </a:lnTo>
                  <a:cubicBezTo>
                    <a:pt x="3489833" y="830960"/>
                    <a:pt x="2712466" y="19050"/>
                    <a:pt x="1754378" y="19050"/>
                  </a:cubicBezTo>
                  <a:lnTo>
                    <a:pt x="1754378" y="9525"/>
                  </a:lnTo>
                  <a:lnTo>
                    <a:pt x="1754378" y="19050"/>
                  </a:lnTo>
                  <a:cubicBezTo>
                    <a:pt x="796417" y="19050"/>
                    <a:pt x="19050" y="830960"/>
                    <a:pt x="19050" y="1833243"/>
                  </a:cubicBezTo>
                  <a:close/>
                </a:path>
              </a:pathLst>
            </a:custGeom>
            <a:solidFill>
              <a:srgbClr val="42719B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28575"/>
              <a:ext cx="3508870" cy="36951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60"/>
                </a:lnSpc>
              </a:pPr>
              <a:r>
                <a:rPr lang="en-US" sz="1800" dirty="0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rPr>
                <a:t>Presenter’s photo</a:t>
              </a: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6955726" y="9657791"/>
            <a:ext cx="5897099" cy="536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57"/>
              </a:lnSpc>
            </a:pPr>
            <a:r>
              <a:rPr lang="en-US" sz="2381" b="1" dirty="0">
                <a:solidFill>
                  <a:srgbClr val="000000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&lt;&lt; Insert related SDG logo here &gt;&gt;</a:t>
            </a:r>
          </a:p>
          <a:p>
            <a:pPr algn="ctr">
              <a:lnSpc>
                <a:spcPts val="1937"/>
              </a:lnSpc>
            </a:pPr>
            <a:endParaRPr lang="en-US" sz="2381" b="1" dirty="0">
              <a:solidFill>
                <a:srgbClr val="000000"/>
              </a:solidFill>
              <a:latin typeface="Helvetica Bold"/>
              <a:ea typeface="Helvetica Bold"/>
              <a:cs typeface="Helvetica Bold"/>
              <a:sym typeface="Helvetica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FE3ACC-8C4D-53A6-9C09-6B94C028C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112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</Words>
  <Application>Microsoft Macintosh PowerPoint</Application>
  <PresentationFormat>Custom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Helvetica Bold</vt:lpstr>
      <vt:lpstr>Calibri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7th INTERNATIONAL CONFERENCE ON TROPICAL RESOURCES AND SUSTAINABLE SCIENCE (CTReSS 7.0) Tropical Nexus: Integrating Science, Innovation and Sustainability 12-13 August 2025</dc:title>
  <cp:lastModifiedBy>Irene Christianus</cp:lastModifiedBy>
  <cp:revision>3</cp:revision>
  <dcterms:created xsi:type="dcterms:W3CDTF">2006-08-16T00:00:00Z</dcterms:created>
  <dcterms:modified xsi:type="dcterms:W3CDTF">2026-04-08T05:31:48Z</dcterms:modified>
  <dc:identifier>DAHDsVYaQCw</dc:identifier>
</cp:coreProperties>
</file>